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78" r:id="rId6"/>
    <p:sldId id="279" r:id="rId7"/>
    <p:sldId id="280" r:id="rId8"/>
    <p:sldId id="281" r:id="rId9"/>
    <p:sldId id="282" r:id="rId10"/>
    <p:sldId id="288" r:id="rId11"/>
    <p:sldId id="289" r:id="rId12"/>
    <p:sldId id="290" r:id="rId13"/>
    <p:sldId id="291" r:id="rId1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8CEBA6-B4A0-4477-9368-6F4EE84746AB}" v="1" dt="2025-09-02T11:42:45.228"/>
  </p1510:revLst>
</p1510:revInfo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Stijl, gemiddeld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5" autoAdjust="0"/>
    <p:restoredTop sz="96327"/>
  </p:normalViewPr>
  <p:slideViewPr>
    <p:cSldViewPr snapToGrid="0">
      <p:cViewPr varScale="1">
        <p:scale>
          <a:sx n="63" d="100"/>
          <a:sy n="63" d="100"/>
        </p:scale>
        <p:origin x="158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en Meulendijks" userId="f4267973-0303-4fa3-8f79-f0864bfaf52c" providerId="ADAL" clId="{1AFF37DF-8F89-427E-9A10-B9A786F3EA7C}"/>
    <pc:docChg chg="undo custSel addSld delSld modSld">
      <pc:chgData name="Lien Meulendijks" userId="f4267973-0303-4fa3-8f79-f0864bfaf52c" providerId="ADAL" clId="{1AFF37DF-8F89-427E-9A10-B9A786F3EA7C}" dt="2023-12-04T15:18:21.589" v="1159" actId="1076"/>
      <pc:docMkLst>
        <pc:docMk/>
      </pc:docMkLst>
      <pc:sldChg chg="modSp mod">
        <pc:chgData name="Lien Meulendijks" userId="f4267973-0303-4fa3-8f79-f0864bfaf52c" providerId="ADAL" clId="{1AFF37DF-8F89-427E-9A10-B9A786F3EA7C}" dt="2023-12-04T13:12:48.231" v="8" actId="20577"/>
        <pc:sldMkLst>
          <pc:docMk/>
          <pc:sldMk cId="1415261555" sldId="256"/>
        </pc:sldMkLst>
      </pc:sldChg>
      <pc:sldChg chg="del">
        <pc:chgData name="Lien Meulendijks" userId="f4267973-0303-4fa3-8f79-f0864bfaf52c" providerId="ADAL" clId="{1AFF37DF-8F89-427E-9A10-B9A786F3EA7C}" dt="2023-12-04T13:12:59.505" v="17" actId="47"/>
        <pc:sldMkLst>
          <pc:docMk/>
          <pc:sldMk cId="195391411" sldId="257"/>
        </pc:sldMkLst>
      </pc:sldChg>
      <pc:sldChg chg="modSp new del mod">
        <pc:chgData name="Lien Meulendijks" userId="f4267973-0303-4fa3-8f79-f0864bfaf52c" providerId="ADAL" clId="{1AFF37DF-8F89-427E-9A10-B9A786F3EA7C}" dt="2023-12-04T13:14:01.642" v="43" actId="47"/>
        <pc:sldMkLst>
          <pc:docMk/>
          <pc:sldMk cId="1168172004" sldId="257"/>
        </pc:sldMkLst>
      </pc:sldChg>
      <pc:sldChg chg="del">
        <pc:chgData name="Lien Meulendijks" userId="f4267973-0303-4fa3-8f79-f0864bfaf52c" providerId="ADAL" clId="{1AFF37DF-8F89-427E-9A10-B9A786F3EA7C}" dt="2023-12-04T13:12:57.266" v="16" actId="47"/>
        <pc:sldMkLst>
          <pc:docMk/>
          <pc:sldMk cId="4246535661" sldId="259"/>
        </pc:sldMkLst>
      </pc:sldChg>
      <pc:sldChg chg="del">
        <pc:chgData name="Lien Meulendijks" userId="f4267973-0303-4fa3-8f79-f0864bfaf52c" providerId="ADAL" clId="{1AFF37DF-8F89-427E-9A10-B9A786F3EA7C}" dt="2023-12-04T13:12:56.304" v="15" actId="47"/>
        <pc:sldMkLst>
          <pc:docMk/>
          <pc:sldMk cId="4065435453" sldId="260"/>
        </pc:sldMkLst>
      </pc:sldChg>
      <pc:sldChg chg="del">
        <pc:chgData name="Lien Meulendijks" userId="f4267973-0303-4fa3-8f79-f0864bfaf52c" providerId="ADAL" clId="{1AFF37DF-8F89-427E-9A10-B9A786F3EA7C}" dt="2023-12-04T13:12:55.700" v="14" actId="47"/>
        <pc:sldMkLst>
          <pc:docMk/>
          <pc:sldMk cId="2589962312" sldId="261"/>
        </pc:sldMkLst>
      </pc:sldChg>
      <pc:sldChg chg="del">
        <pc:chgData name="Lien Meulendijks" userId="f4267973-0303-4fa3-8f79-f0864bfaf52c" providerId="ADAL" clId="{1AFF37DF-8F89-427E-9A10-B9A786F3EA7C}" dt="2023-12-04T13:12:55.154" v="13" actId="47"/>
        <pc:sldMkLst>
          <pc:docMk/>
          <pc:sldMk cId="3748234867" sldId="262"/>
        </pc:sldMkLst>
      </pc:sldChg>
      <pc:sldChg chg="del">
        <pc:chgData name="Lien Meulendijks" userId="f4267973-0303-4fa3-8f79-f0864bfaf52c" providerId="ADAL" clId="{1AFF37DF-8F89-427E-9A10-B9A786F3EA7C}" dt="2023-12-04T13:12:54.629" v="12" actId="47"/>
        <pc:sldMkLst>
          <pc:docMk/>
          <pc:sldMk cId="3029871078" sldId="263"/>
        </pc:sldMkLst>
      </pc:sldChg>
      <pc:sldChg chg="del">
        <pc:chgData name="Lien Meulendijks" userId="f4267973-0303-4fa3-8f79-f0864bfaf52c" providerId="ADAL" clId="{1AFF37DF-8F89-427E-9A10-B9A786F3EA7C}" dt="2023-12-04T13:12:54.068" v="11" actId="47"/>
        <pc:sldMkLst>
          <pc:docMk/>
          <pc:sldMk cId="1768348523" sldId="264"/>
        </pc:sldMkLst>
      </pc:sldChg>
      <pc:sldChg chg="del">
        <pc:chgData name="Lien Meulendijks" userId="f4267973-0303-4fa3-8f79-f0864bfaf52c" providerId="ADAL" clId="{1AFF37DF-8F89-427E-9A10-B9A786F3EA7C}" dt="2023-12-04T13:12:53.517" v="10" actId="47"/>
        <pc:sldMkLst>
          <pc:docMk/>
          <pc:sldMk cId="4009979176" sldId="265"/>
        </pc:sldMkLst>
      </pc:sldChg>
      <pc:sldChg chg="del">
        <pc:chgData name="Lien Meulendijks" userId="f4267973-0303-4fa3-8f79-f0864bfaf52c" providerId="ADAL" clId="{1AFF37DF-8F89-427E-9A10-B9A786F3EA7C}" dt="2023-12-04T13:12:52.894" v="9" actId="47"/>
        <pc:sldMkLst>
          <pc:docMk/>
          <pc:sldMk cId="4110497643" sldId="266"/>
        </pc:sldMkLst>
      </pc:sldChg>
      <pc:sldChg chg="addSp delSp modSp add mod modClrScheme chgLayout">
        <pc:chgData name="Lien Meulendijks" userId="f4267973-0303-4fa3-8f79-f0864bfaf52c" providerId="ADAL" clId="{1AFF37DF-8F89-427E-9A10-B9A786F3EA7C}" dt="2023-12-04T13:19:11.824" v="366" actId="1076"/>
        <pc:sldMkLst>
          <pc:docMk/>
          <pc:sldMk cId="827030428" sldId="278"/>
        </pc:sldMkLst>
      </pc:sldChg>
      <pc:sldChg chg="addSp delSp modSp new mod modAnim">
        <pc:chgData name="Lien Meulendijks" userId="f4267973-0303-4fa3-8f79-f0864bfaf52c" providerId="ADAL" clId="{1AFF37DF-8F89-427E-9A10-B9A786F3EA7C}" dt="2023-12-04T15:18:21.589" v="1159" actId="1076"/>
        <pc:sldMkLst>
          <pc:docMk/>
          <pc:sldMk cId="2406143032" sldId="279"/>
        </pc:sldMkLst>
      </pc:sldChg>
      <pc:sldChg chg="addSp modSp new mod">
        <pc:chgData name="Lien Meulendijks" userId="f4267973-0303-4fa3-8f79-f0864bfaf52c" providerId="ADAL" clId="{1AFF37DF-8F89-427E-9A10-B9A786F3EA7C}" dt="2023-12-04T13:23:49.199" v="404" actId="14100"/>
        <pc:sldMkLst>
          <pc:docMk/>
          <pc:sldMk cId="719347961" sldId="280"/>
        </pc:sldMkLst>
      </pc:sldChg>
      <pc:sldChg chg="addSp delSp modSp new mod">
        <pc:chgData name="Lien Meulendijks" userId="f4267973-0303-4fa3-8f79-f0864bfaf52c" providerId="ADAL" clId="{1AFF37DF-8F89-427E-9A10-B9A786F3EA7C}" dt="2023-12-04T13:27:48.033" v="418" actId="2085"/>
        <pc:sldMkLst>
          <pc:docMk/>
          <pc:sldMk cId="630344707" sldId="281"/>
        </pc:sldMkLst>
      </pc:sldChg>
      <pc:sldChg chg="addSp delSp modSp new mod">
        <pc:chgData name="Lien Meulendijks" userId="f4267973-0303-4fa3-8f79-f0864bfaf52c" providerId="ADAL" clId="{1AFF37DF-8F89-427E-9A10-B9A786F3EA7C}" dt="2023-12-04T13:28:53.757" v="423" actId="26606"/>
        <pc:sldMkLst>
          <pc:docMk/>
          <pc:sldMk cId="2006978097" sldId="282"/>
        </pc:sldMkLst>
      </pc:sldChg>
      <pc:sldChg chg="addSp delSp modSp add mod modClrScheme modAnim chgLayout">
        <pc:chgData name="Lien Meulendijks" userId="f4267973-0303-4fa3-8f79-f0864bfaf52c" providerId="ADAL" clId="{1AFF37DF-8F89-427E-9A10-B9A786F3EA7C}" dt="2023-12-04T13:40:52.131" v="1141"/>
        <pc:sldMkLst>
          <pc:docMk/>
          <pc:sldMk cId="1944983093" sldId="288"/>
        </pc:sldMkLst>
      </pc:sldChg>
      <pc:sldChg chg="addSp delSp modSp add mod modAnim">
        <pc:chgData name="Lien Meulendijks" userId="f4267973-0303-4fa3-8f79-f0864bfaf52c" providerId="ADAL" clId="{1AFF37DF-8F89-427E-9A10-B9A786F3EA7C}" dt="2023-12-04T13:41:36.598" v="1145"/>
        <pc:sldMkLst>
          <pc:docMk/>
          <pc:sldMk cId="834887169" sldId="289"/>
        </pc:sldMkLst>
      </pc:sldChg>
      <pc:sldChg chg="addSp delSp modSp add mod modAnim">
        <pc:chgData name="Lien Meulendijks" userId="f4267973-0303-4fa3-8f79-f0864bfaf52c" providerId="ADAL" clId="{1AFF37DF-8F89-427E-9A10-B9A786F3EA7C}" dt="2023-12-04T13:42:04.415" v="1149"/>
        <pc:sldMkLst>
          <pc:docMk/>
          <pc:sldMk cId="1342401749" sldId="290"/>
        </pc:sldMkLst>
      </pc:sldChg>
      <pc:sldChg chg="addSp delSp modSp add mod modAnim">
        <pc:chgData name="Lien Meulendijks" userId="f4267973-0303-4fa3-8f79-f0864bfaf52c" providerId="ADAL" clId="{1AFF37DF-8F89-427E-9A10-B9A786F3EA7C}" dt="2023-12-04T13:42:27.846" v="1153"/>
        <pc:sldMkLst>
          <pc:docMk/>
          <pc:sldMk cId="2672684077" sldId="291"/>
        </pc:sldMkLst>
      </pc:sldChg>
    </pc:docChg>
  </pc:docChgLst>
  <pc:docChgLst>
    <pc:chgData name="Lien Meulendijks" userId="f4267973-0303-4fa3-8f79-f0864bfaf52c" providerId="ADAL" clId="{CD8CEBA6-B4A0-4477-9368-6F4EE84746AB}"/>
    <pc:docChg chg="modSld">
      <pc:chgData name="Lien Meulendijks" userId="f4267973-0303-4fa3-8f79-f0864bfaf52c" providerId="ADAL" clId="{CD8CEBA6-B4A0-4477-9368-6F4EE84746AB}" dt="2025-09-02T11:43:01.621" v="7" actId="1076"/>
      <pc:docMkLst>
        <pc:docMk/>
      </pc:docMkLst>
      <pc:sldChg chg="addSp modSp mod">
        <pc:chgData name="Lien Meulendijks" userId="f4267973-0303-4fa3-8f79-f0864bfaf52c" providerId="ADAL" clId="{CD8CEBA6-B4A0-4477-9368-6F4EE84746AB}" dt="2025-09-02T11:43:01.621" v="7" actId="1076"/>
        <pc:sldMkLst>
          <pc:docMk/>
          <pc:sldMk cId="1415261555" sldId="256"/>
        </pc:sldMkLst>
        <pc:picChg chg="add mod">
          <ac:chgData name="Lien Meulendijks" userId="f4267973-0303-4fa3-8f79-f0864bfaf52c" providerId="ADAL" clId="{CD8CEBA6-B4A0-4477-9368-6F4EE84746AB}" dt="2025-09-02T11:43:01.621" v="7" actId="1076"/>
          <ac:picMkLst>
            <pc:docMk/>
            <pc:sldMk cId="1415261555" sldId="256"/>
            <ac:picMk id="5" creationId="{B24B61C6-AEF4-483E-4F9B-63CF48B2498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385EE-3D6A-354C-B128-7FCE8E47D072}" type="datetimeFigureOut">
              <a:rPr lang="nl-BE" smtClean="0"/>
              <a:t>2/09/2025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CE824-6173-3349-98C0-21BD1BD9A5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4713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996" y="1206708"/>
            <a:ext cx="6244638" cy="1611444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95" y="3219446"/>
            <a:ext cx="6244638" cy="126578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B872F87E-A262-EA33-01B5-B0BDE4C460F8}"/>
              </a:ext>
            </a:extLst>
          </p:cNvPr>
          <p:cNvSpPr/>
          <p:nvPr userDrawn="1"/>
        </p:nvSpPr>
        <p:spPr>
          <a:xfrm rot="1679980">
            <a:off x="7086293" y="-1194684"/>
            <a:ext cx="399348" cy="1030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59BE03A-8FEB-F315-B31D-4D6310AB30E9}"/>
              </a:ext>
            </a:extLst>
          </p:cNvPr>
          <p:cNvSpPr/>
          <p:nvPr userDrawn="1"/>
        </p:nvSpPr>
        <p:spPr>
          <a:xfrm rot="1679980">
            <a:off x="7734230" y="-869001"/>
            <a:ext cx="399348" cy="1030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7203B42-2145-D927-7C55-5B66121C5EC8}"/>
              </a:ext>
            </a:extLst>
          </p:cNvPr>
          <p:cNvSpPr/>
          <p:nvPr userDrawn="1"/>
        </p:nvSpPr>
        <p:spPr>
          <a:xfrm rot="1679980">
            <a:off x="8387568" y="-478376"/>
            <a:ext cx="399348" cy="1030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47BF5B2D-7EE4-BF3C-3488-8ACA41695048}"/>
              </a:ext>
            </a:extLst>
          </p:cNvPr>
          <p:cNvSpPr/>
          <p:nvPr userDrawn="1"/>
        </p:nvSpPr>
        <p:spPr>
          <a:xfrm rot="1679980">
            <a:off x="4930313" y="4350257"/>
            <a:ext cx="399348" cy="3908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6B5D3FA-F931-B712-7462-832BFC9C43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8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62" y="407528"/>
            <a:ext cx="3733227" cy="119439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395" y="2000680"/>
            <a:ext cx="3733227" cy="325196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EC117F0-0BB4-8FB7-552E-3278432316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407987"/>
            <a:ext cx="4145738" cy="484465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5429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di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11" y="407528"/>
            <a:ext cx="3733227" cy="120814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1B39514C-E0D0-A85D-73A2-2482E1C95C3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tekst 7">
            <a:extLst>
              <a:ext uri="{FF2B5EF4-FFF2-40B4-BE49-F238E27FC236}">
                <a16:creationId xmlns:a16="http://schemas.microsoft.com/office/drawing/2014/main" id="{A9386564-1F76-C1AC-4AC4-46FE5C68F2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511" y="2021305"/>
            <a:ext cx="3733227" cy="32382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12549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dia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9" y="421544"/>
            <a:ext cx="4163421" cy="1180376"/>
          </a:xfrm>
          <a:noFill/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9" y="2014430"/>
            <a:ext cx="4163421" cy="3203838"/>
          </a:xfrm>
          <a:noFill/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3" name="Tijdelijke aanduiding voor inhoud 8">
            <a:extLst>
              <a:ext uri="{FF2B5EF4-FFF2-40B4-BE49-F238E27FC236}">
                <a16:creationId xmlns:a16="http://schemas.microsoft.com/office/drawing/2014/main" id="{68050EAD-B98C-9805-1B18-ADAE518AD1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0"/>
            <a:ext cx="4173239" cy="685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AE9891A-E5E8-FD8A-373B-F9E44E0F76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529" y="5907782"/>
            <a:ext cx="1251891" cy="54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72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dia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8">
            <a:extLst>
              <a:ext uri="{FF2B5EF4-FFF2-40B4-BE49-F238E27FC236}">
                <a16:creationId xmlns:a16="http://schemas.microsoft.com/office/drawing/2014/main" id="{912EEAE8-8719-E6E4-BF82-2961B36705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8982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760" y="421544"/>
            <a:ext cx="8309471" cy="1180376"/>
          </a:xfrm>
          <a:noFill/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0" y="2000680"/>
            <a:ext cx="4136232" cy="3238213"/>
          </a:xfrm>
          <a:noFill/>
        </p:spPr>
        <p:txBody>
          <a:bodyPr/>
          <a:lstStyle>
            <a:lvl1pPr marL="385763" indent="-385763">
              <a:buFont typeface="+mj-lt"/>
              <a:buAutoNum type="alphaUcPeriod"/>
              <a:defRPr/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jdelijke aanduiding voor inhoud 8">
            <a:extLst>
              <a:ext uri="{FF2B5EF4-FFF2-40B4-BE49-F238E27FC236}">
                <a16:creationId xmlns:a16="http://schemas.microsoft.com/office/drawing/2014/main" id="{68050EAD-B98C-9805-1B18-ADAE518AD1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5767" y="2000680"/>
            <a:ext cx="3709971" cy="32382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70319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62" y="421543"/>
            <a:ext cx="8281970" cy="1201001"/>
          </a:xfrm>
          <a:noFill/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7" name="Tijdelijke aanduiding voor tekst 7">
            <a:extLst>
              <a:ext uri="{FF2B5EF4-FFF2-40B4-BE49-F238E27FC236}">
                <a16:creationId xmlns:a16="http://schemas.microsoft.com/office/drawing/2014/main" id="{533B31CE-E173-E9E9-C04F-EB057E4DAF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5769" y="2007556"/>
            <a:ext cx="3716845" cy="3224462"/>
          </a:xfrm>
          <a:noFill/>
        </p:spPr>
        <p:txBody>
          <a:bodyPr/>
          <a:lstStyle>
            <a:lvl1pPr marL="385763" indent="-385763">
              <a:buFont typeface="+mj-lt"/>
              <a:buAutoNum type="alphaUcPeriod"/>
              <a:defRPr/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inhoud 8">
            <a:extLst>
              <a:ext uri="{FF2B5EF4-FFF2-40B4-BE49-F238E27FC236}">
                <a16:creationId xmlns:a16="http://schemas.microsoft.com/office/drawing/2014/main" id="{E9B35890-6375-BB15-0D2B-CD1723F59CD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0" y="2007556"/>
            <a:ext cx="4136231" cy="322446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23601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di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7" y="421544"/>
            <a:ext cx="8346531" cy="1205764"/>
          </a:xfrm>
          <a:noFill/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332" y="4835565"/>
            <a:ext cx="2564498" cy="792758"/>
          </a:xfrm>
          <a:noFill/>
        </p:spPr>
        <p:txBody>
          <a:bodyPr/>
          <a:lstStyle>
            <a:lvl1pPr marL="0" indent="0">
              <a:buFont typeface="+mj-lt"/>
              <a:buNone/>
              <a:defRPr sz="1800"/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inhoud 8">
            <a:extLst>
              <a:ext uri="{FF2B5EF4-FFF2-40B4-BE49-F238E27FC236}">
                <a16:creationId xmlns:a16="http://schemas.microsoft.com/office/drawing/2014/main" id="{68050EAD-B98C-9805-1B18-ADAE518AD1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4332" y="2817696"/>
            <a:ext cx="2564498" cy="162023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8">
            <a:extLst>
              <a:ext uri="{FF2B5EF4-FFF2-40B4-BE49-F238E27FC236}">
                <a16:creationId xmlns:a16="http://schemas.microsoft.com/office/drawing/2014/main" id="{479214AF-C568-51B6-8F4A-E7969A424C5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64705" y="2796712"/>
            <a:ext cx="2495692" cy="162023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52F8E6E8-C87A-FC24-3C68-02F62265D94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15171" y="2816801"/>
            <a:ext cx="2495691" cy="162023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tekst 7">
            <a:extLst>
              <a:ext uri="{FF2B5EF4-FFF2-40B4-BE49-F238E27FC236}">
                <a16:creationId xmlns:a16="http://schemas.microsoft.com/office/drawing/2014/main" id="{EA6139F9-E714-6225-CC4E-517C0738E0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64705" y="4857067"/>
            <a:ext cx="2495692" cy="771256"/>
          </a:xfrm>
          <a:noFill/>
        </p:spPr>
        <p:txBody>
          <a:bodyPr/>
          <a:lstStyle>
            <a:lvl1pPr marL="0" indent="0">
              <a:buFont typeface="+mj-lt"/>
              <a:buNone/>
              <a:defRPr sz="1800"/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8960C4A6-2C71-9C70-F3FD-F27610D22D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5170" y="4857581"/>
            <a:ext cx="2495691" cy="768952"/>
          </a:xfrm>
          <a:noFill/>
        </p:spPr>
        <p:txBody>
          <a:bodyPr/>
          <a:lstStyle>
            <a:lvl1pPr marL="0" indent="0">
              <a:buFont typeface="+mj-lt"/>
              <a:buNone/>
              <a:defRPr sz="1800"/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7">
            <a:extLst>
              <a:ext uri="{FF2B5EF4-FFF2-40B4-BE49-F238E27FC236}">
                <a16:creationId xmlns:a16="http://schemas.microsoft.com/office/drawing/2014/main" id="{B1631E8E-487E-E8E5-8A18-DB089D9C5C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137" y="2024938"/>
            <a:ext cx="2495693" cy="395128"/>
          </a:xfrm>
          <a:noFill/>
        </p:spPr>
        <p:txBody>
          <a:bodyPr anchor="ctr"/>
          <a:lstStyle>
            <a:lvl1pPr marL="0" indent="0" algn="ctr">
              <a:buFont typeface="+mj-lt"/>
              <a:buNone/>
              <a:defRPr sz="1800">
                <a:solidFill>
                  <a:schemeClr val="accent1"/>
                </a:solidFill>
              </a:defRPr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 dirty="0"/>
              <a:t>A</a:t>
            </a:r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856F09FD-2838-CF3A-F012-64FBA738E8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64705" y="2024938"/>
            <a:ext cx="2495693" cy="395128"/>
          </a:xfrm>
          <a:noFill/>
        </p:spPr>
        <p:txBody>
          <a:bodyPr anchor="ctr"/>
          <a:lstStyle>
            <a:lvl1pPr marL="0" indent="0" algn="ctr">
              <a:buFont typeface="+mj-lt"/>
              <a:buNone/>
              <a:defRPr sz="1800">
                <a:solidFill>
                  <a:schemeClr val="accent1"/>
                </a:solidFill>
              </a:defRPr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 dirty="0"/>
              <a:t>B</a:t>
            </a:r>
          </a:p>
        </p:txBody>
      </p:sp>
      <p:sp>
        <p:nvSpPr>
          <p:cNvPr id="18" name="Tijdelijke aanduiding voor tekst 7">
            <a:extLst>
              <a:ext uri="{FF2B5EF4-FFF2-40B4-BE49-F238E27FC236}">
                <a16:creationId xmlns:a16="http://schemas.microsoft.com/office/drawing/2014/main" id="{E1030D36-FC1A-7B57-21A1-0E421761BD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5172" y="2018297"/>
            <a:ext cx="2495691" cy="395127"/>
          </a:xfrm>
          <a:noFill/>
        </p:spPr>
        <p:txBody>
          <a:bodyPr anchor="ctr"/>
          <a:lstStyle>
            <a:lvl1pPr marL="0" indent="0" algn="ctr">
              <a:buFont typeface="+mj-lt"/>
              <a:buNone/>
              <a:defRPr sz="1800">
                <a:solidFill>
                  <a:schemeClr val="accent1"/>
                </a:solidFill>
              </a:defRPr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92163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atdia-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74426-932B-BDEB-24D7-D30FD61832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0996" y="404571"/>
            <a:ext cx="6264812" cy="3638084"/>
          </a:xfrm>
        </p:spPr>
        <p:txBody>
          <a:bodyPr anchor="ctr"/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“Klik om stijl te bewerken”</a:t>
            </a:r>
            <a:endParaRPr lang="nl-BE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C758D752-63A7-2831-9718-C54853727BCD}"/>
              </a:ext>
            </a:extLst>
          </p:cNvPr>
          <p:cNvSpPr/>
          <p:nvPr userDrawn="1"/>
        </p:nvSpPr>
        <p:spPr>
          <a:xfrm rot="1679980">
            <a:off x="7080892" y="-1183979"/>
            <a:ext cx="399348" cy="10309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9A6A630-3581-4048-F512-A1C9CF3ACB35}"/>
              </a:ext>
            </a:extLst>
          </p:cNvPr>
          <p:cNvSpPr/>
          <p:nvPr userDrawn="1"/>
        </p:nvSpPr>
        <p:spPr>
          <a:xfrm rot="1679980">
            <a:off x="7734230" y="-738373"/>
            <a:ext cx="399348" cy="10309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0F05129-C10B-2EE6-579F-3DD70B44BAE3}"/>
              </a:ext>
            </a:extLst>
          </p:cNvPr>
          <p:cNvSpPr/>
          <p:nvPr userDrawn="1"/>
        </p:nvSpPr>
        <p:spPr>
          <a:xfrm rot="1679980">
            <a:off x="8387568" y="-347748"/>
            <a:ext cx="399348" cy="10309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60AAD96-DE95-0488-4C63-02B4BF532AAA}"/>
              </a:ext>
            </a:extLst>
          </p:cNvPr>
          <p:cNvSpPr/>
          <p:nvPr userDrawn="1"/>
        </p:nvSpPr>
        <p:spPr>
          <a:xfrm rot="1679980">
            <a:off x="4942475" y="4150785"/>
            <a:ext cx="399348" cy="3908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4" name="Tijdelijke aanduiding voor tekst 23">
            <a:extLst>
              <a:ext uri="{FF2B5EF4-FFF2-40B4-BE49-F238E27FC236}">
                <a16:creationId xmlns:a16="http://schemas.microsoft.com/office/drawing/2014/main" id="{6D37C0AA-BDC0-885F-A7E3-5EB68687E0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67614" y="1508032"/>
            <a:ext cx="1037463" cy="715581"/>
          </a:xfrm>
          <a:solidFill>
            <a:schemeClr val="bg1"/>
          </a:solidFill>
          <a:ln w="63500" cap="sq">
            <a:solidFill>
              <a:schemeClr val="bg1"/>
            </a:solidFill>
            <a:miter lim="800000"/>
          </a:ln>
        </p:spPr>
        <p:txBody>
          <a:bodyPr wrap="none">
            <a:spAutoFit/>
          </a:bodyPr>
          <a:lstStyle>
            <a:lvl1pPr marL="0" indent="0">
              <a:buFontTx/>
              <a:buNone/>
              <a:defRPr sz="45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nl-BE" dirty="0"/>
              <a:t>stijl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56E2A36-2977-595E-FEA7-943292AA39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atdia-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74426-932B-BDEB-24D7-D30FD61832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27589" y="409817"/>
            <a:ext cx="5408293" cy="4835951"/>
          </a:xfrm>
        </p:spPr>
        <p:txBody>
          <a:bodyPr anchor="ctr"/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“Klik om stijl te bewerken”</a:t>
            </a:r>
            <a:endParaRPr lang="nl-BE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DB0C5FA-DFDA-3FB9-C53D-902CCD09DA1A}"/>
              </a:ext>
            </a:extLst>
          </p:cNvPr>
          <p:cNvSpPr/>
          <p:nvPr userDrawn="1"/>
        </p:nvSpPr>
        <p:spPr>
          <a:xfrm>
            <a:off x="-1" y="389191"/>
            <a:ext cx="408117" cy="6052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" name="Tijdelijke aanduiding voor tekst 23">
            <a:extLst>
              <a:ext uri="{FF2B5EF4-FFF2-40B4-BE49-F238E27FC236}">
                <a16:creationId xmlns:a16="http://schemas.microsoft.com/office/drawing/2014/main" id="{5FED1F35-3322-B586-D028-47DF30F38F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5238" y="2112211"/>
            <a:ext cx="1037463" cy="715581"/>
          </a:xfrm>
          <a:solidFill>
            <a:schemeClr val="bg1"/>
          </a:solidFill>
          <a:ln w="63500" cap="sq">
            <a:solidFill>
              <a:schemeClr val="bg1"/>
            </a:solidFill>
            <a:miter lim="800000"/>
          </a:ln>
        </p:spPr>
        <p:txBody>
          <a:bodyPr wrap="none">
            <a:spAutoFit/>
          </a:bodyPr>
          <a:lstStyle>
            <a:lvl1pPr marL="0" indent="0">
              <a:buFontTx/>
              <a:buNone/>
              <a:defRPr sz="45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l-BE" dirty="0"/>
              <a:t>stijl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EDBE9AA-9054-3301-16F3-366BD056FC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5749" y="5710982"/>
            <a:ext cx="1680133" cy="737201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C213C141-319F-3B97-5796-ED31CBD1EDEF}"/>
              </a:ext>
            </a:extLst>
          </p:cNvPr>
          <p:cNvSpPr/>
          <p:nvPr userDrawn="1"/>
        </p:nvSpPr>
        <p:spPr>
          <a:xfrm>
            <a:off x="834189" y="389191"/>
            <a:ext cx="408117" cy="6052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3259BD7-25E4-2F88-1CF9-37E6203D4100}"/>
              </a:ext>
            </a:extLst>
          </p:cNvPr>
          <p:cNvSpPr/>
          <p:nvPr userDrawn="1"/>
        </p:nvSpPr>
        <p:spPr>
          <a:xfrm>
            <a:off x="1668379" y="389191"/>
            <a:ext cx="408117" cy="6052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1ED323DC-B81B-4CCA-202A-343C08A6B76A}"/>
              </a:ext>
            </a:extLst>
          </p:cNvPr>
          <p:cNvSpPr/>
          <p:nvPr userDrawn="1"/>
        </p:nvSpPr>
        <p:spPr>
          <a:xfrm>
            <a:off x="2502568" y="389191"/>
            <a:ext cx="408117" cy="6052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</p:spTree>
    <p:extLst>
      <p:ext uri="{BB962C8B-B14F-4D97-AF65-F5344CB8AC3E}">
        <p14:creationId xmlns:p14="http://schemas.microsoft.com/office/powerpoint/2010/main" val="387131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atdia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74426-932B-BDEB-24D7-D30FD61832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0995" y="404570"/>
            <a:ext cx="5845426" cy="4442438"/>
          </a:xfrm>
          <a:noFill/>
        </p:spPr>
        <p:txBody>
          <a:bodyPr anchor="ctr"/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“Klik om stijl te bewerken”</a:t>
            </a:r>
            <a:endParaRPr lang="nl-BE" dirty="0"/>
          </a:p>
        </p:txBody>
      </p:sp>
      <p:sp>
        <p:nvSpPr>
          <p:cNvPr id="25" name="Tijdelijke aanduiding voor tekst 23">
            <a:extLst>
              <a:ext uri="{FF2B5EF4-FFF2-40B4-BE49-F238E27FC236}">
                <a16:creationId xmlns:a16="http://schemas.microsoft.com/office/drawing/2014/main" id="{26A4B7EE-BEDA-4647-D539-ADE59D006D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9894" y="1928875"/>
            <a:ext cx="1037463" cy="715581"/>
          </a:xfrm>
          <a:solidFill>
            <a:schemeClr val="bg1"/>
          </a:solidFill>
          <a:ln w="63500" cap="sq">
            <a:solidFill>
              <a:schemeClr val="bg1"/>
            </a:solidFill>
            <a:miter lim="800000"/>
          </a:ln>
        </p:spPr>
        <p:txBody>
          <a:bodyPr wrap="none">
            <a:spAutoFit/>
          </a:bodyPr>
          <a:lstStyle>
            <a:lvl1pPr marL="0" indent="0">
              <a:buFontTx/>
              <a:buNone/>
              <a:defRPr sz="45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BE" dirty="0"/>
              <a:t>stijl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B55C5D1-9353-8715-5164-B4FF54D7CE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DD98B310-7BA0-C9BF-A607-37E33194E4AE}"/>
              </a:ext>
            </a:extLst>
          </p:cNvPr>
          <p:cNvSpPr/>
          <p:nvPr userDrawn="1"/>
        </p:nvSpPr>
        <p:spPr>
          <a:xfrm>
            <a:off x="8319540" y="6033540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F1601EFD-8E56-29A6-51F1-817413464B46}"/>
              </a:ext>
            </a:extLst>
          </p:cNvPr>
          <p:cNvSpPr/>
          <p:nvPr userDrawn="1"/>
        </p:nvSpPr>
        <p:spPr>
          <a:xfrm>
            <a:off x="7496449" y="5212865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C8539764-DF2D-9F09-3B96-D81643929AC1}"/>
              </a:ext>
            </a:extLst>
          </p:cNvPr>
          <p:cNvSpPr/>
          <p:nvPr userDrawn="1"/>
        </p:nvSpPr>
        <p:spPr>
          <a:xfrm>
            <a:off x="6670188" y="6033541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E97DC64F-FE59-265D-9802-067F2890ED4B}"/>
              </a:ext>
            </a:extLst>
          </p:cNvPr>
          <p:cNvSpPr/>
          <p:nvPr userDrawn="1"/>
        </p:nvSpPr>
        <p:spPr>
          <a:xfrm>
            <a:off x="5845729" y="5212864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4D9F1D7A-7D2C-D8D2-E8FE-CAF15945ED3E}"/>
              </a:ext>
            </a:extLst>
          </p:cNvPr>
          <p:cNvSpPr/>
          <p:nvPr userDrawn="1"/>
        </p:nvSpPr>
        <p:spPr>
          <a:xfrm>
            <a:off x="5021270" y="6033541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>
              <a:solidFill>
                <a:schemeClr val="tx1"/>
              </a:solidFill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E2B37B96-0A3C-76C9-2FB8-2E24D043EA31}"/>
              </a:ext>
            </a:extLst>
          </p:cNvPr>
          <p:cNvSpPr/>
          <p:nvPr userDrawn="1"/>
        </p:nvSpPr>
        <p:spPr>
          <a:xfrm>
            <a:off x="8318187" y="4388385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2B102C0D-E90A-3017-9BBB-E860BCA0321A}"/>
              </a:ext>
            </a:extLst>
          </p:cNvPr>
          <p:cNvSpPr/>
          <p:nvPr userDrawn="1"/>
        </p:nvSpPr>
        <p:spPr>
          <a:xfrm>
            <a:off x="6674264" y="4390277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A7BD61F9-8A79-BDB7-136C-84E3EEC1B87B}"/>
              </a:ext>
            </a:extLst>
          </p:cNvPr>
          <p:cNvSpPr/>
          <p:nvPr userDrawn="1"/>
        </p:nvSpPr>
        <p:spPr>
          <a:xfrm>
            <a:off x="7500525" y="3565818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3CD0056B-9F6B-C02F-4D2E-980B0061AACE}"/>
              </a:ext>
            </a:extLst>
          </p:cNvPr>
          <p:cNvSpPr/>
          <p:nvPr userDrawn="1"/>
        </p:nvSpPr>
        <p:spPr>
          <a:xfrm>
            <a:off x="8319541" y="2747013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995" y="1206707"/>
            <a:ext cx="5431906" cy="1648589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95" y="3234129"/>
            <a:ext cx="5431906" cy="157022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AD15313-11C7-4631-66C0-1883CAEF8B80}"/>
              </a:ext>
            </a:extLst>
          </p:cNvPr>
          <p:cNvSpPr/>
          <p:nvPr userDrawn="1"/>
        </p:nvSpPr>
        <p:spPr>
          <a:xfrm>
            <a:off x="8733005" y="785734"/>
            <a:ext cx="410995" cy="5240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37B81C1-2919-0A74-D126-C461EBB7DEFC}"/>
              </a:ext>
            </a:extLst>
          </p:cNvPr>
          <p:cNvSpPr/>
          <p:nvPr userDrawn="1"/>
        </p:nvSpPr>
        <p:spPr>
          <a:xfrm>
            <a:off x="7900348" y="785734"/>
            <a:ext cx="410995" cy="5240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1695230-2729-C245-787C-C1A0F48F41F8}"/>
              </a:ext>
            </a:extLst>
          </p:cNvPr>
          <p:cNvSpPr/>
          <p:nvPr userDrawn="1"/>
        </p:nvSpPr>
        <p:spPr>
          <a:xfrm>
            <a:off x="7067692" y="785734"/>
            <a:ext cx="410995" cy="5240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4820D63B-935C-1E89-F1BC-391445F5FC8D}"/>
              </a:ext>
            </a:extLst>
          </p:cNvPr>
          <p:cNvSpPr/>
          <p:nvPr userDrawn="1"/>
        </p:nvSpPr>
        <p:spPr>
          <a:xfrm>
            <a:off x="6235036" y="785734"/>
            <a:ext cx="410995" cy="5240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DC797E2-1369-5486-CB8C-D855F82021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016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4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2591" y="396528"/>
            <a:ext cx="5002730" cy="446087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EC117F0-0BB4-8FB7-552E-3278432316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8679" y="409057"/>
            <a:ext cx="2916737" cy="48536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917A8BAE-4262-DD82-C9A0-B085486EF4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42618" y="1219718"/>
            <a:ext cx="4992704" cy="824458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Hier komt een functiebeschrijving.</a:t>
            </a:r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B66EA73E-1F0F-5A29-0F02-0D892780BD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7349" y="2415913"/>
            <a:ext cx="2488819" cy="40197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+00 00 00 00 00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1F61382D-083C-316B-B1B2-0166B7320D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7350" y="3238500"/>
            <a:ext cx="2488818" cy="380999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 err="1"/>
              <a:t>voornaam.naam@vsv.be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1611FE3-9337-0CA7-510B-197D9B264F3E}"/>
              </a:ext>
            </a:extLst>
          </p:cNvPr>
          <p:cNvSpPr/>
          <p:nvPr userDrawn="1"/>
        </p:nvSpPr>
        <p:spPr>
          <a:xfrm>
            <a:off x="8319540" y="6033540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EB2C808-DD8F-50C0-4545-60A941C8441C}"/>
              </a:ext>
            </a:extLst>
          </p:cNvPr>
          <p:cNvSpPr/>
          <p:nvPr userDrawn="1"/>
        </p:nvSpPr>
        <p:spPr>
          <a:xfrm>
            <a:off x="7496449" y="5212865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71E7C23-C6E2-F324-C4C0-44E9026E84EA}"/>
              </a:ext>
            </a:extLst>
          </p:cNvPr>
          <p:cNvSpPr/>
          <p:nvPr userDrawn="1"/>
        </p:nvSpPr>
        <p:spPr>
          <a:xfrm>
            <a:off x="6670713" y="6033541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ECEA1CC-3855-2E35-9DC1-F8408FE28F16}"/>
              </a:ext>
            </a:extLst>
          </p:cNvPr>
          <p:cNvSpPr/>
          <p:nvPr userDrawn="1"/>
        </p:nvSpPr>
        <p:spPr>
          <a:xfrm>
            <a:off x="5846254" y="5212864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E14E0AD-16DF-3738-61E5-78E814DFE13A}"/>
              </a:ext>
            </a:extLst>
          </p:cNvPr>
          <p:cNvSpPr/>
          <p:nvPr userDrawn="1"/>
        </p:nvSpPr>
        <p:spPr>
          <a:xfrm>
            <a:off x="5021795" y="6033541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>
              <a:solidFill>
                <a:schemeClr val="tx1"/>
              </a:solidFill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F5AD63B-8A9E-3192-9764-CD9E7842495E}"/>
              </a:ext>
            </a:extLst>
          </p:cNvPr>
          <p:cNvSpPr/>
          <p:nvPr userDrawn="1"/>
        </p:nvSpPr>
        <p:spPr>
          <a:xfrm>
            <a:off x="8318187" y="4388385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19DF8045-A724-B946-83F6-BF0BCDEB77B7}"/>
              </a:ext>
            </a:extLst>
          </p:cNvPr>
          <p:cNvSpPr/>
          <p:nvPr userDrawn="1"/>
        </p:nvSpPr>
        <p:spPr>
          <a:xfrm>
            <a:off x="6674264" y="4390277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92A6ABD2-40BF-6F9D-7163-FA29F7D34B70}"/>
              </a:ext>
            </a:extLst>
          </p:cNvPr>
          <p:cNvSpPr/>
          <p:nvPr userDrawn="1"/>
        </p:nvSpPr>
        <p:spPr>
          <a:xfrm>
            <a:off x="7500525" y="3565818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06240612-0A12-9508-56A8-9F51F3A4E3BE}"/>
              </a:ext>
            </a:extLst>
          </p:cNvPr>
          <p:cNvSpPr/>
          <p:nvPr userDrawn="1"/>
        </p:nvSpPr>
        <p:spPr>
          <a:xfrm>
            <a:off x="8319541" y="2747013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AB8EA8CC-7B19-03FC-6EFC-597991480E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2618" y="2421279"/>
            <a:ext cx="401814" cy="401814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1C325357-7976-CCCB-21B2-2C6B442B7D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3418" y="3236157"/>
            <a:ext cx="401814" cy="40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39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F3D89EEE-109A-740E-84D8-D5207DA5E6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621" y="3236157"/>
            <a:ext cx="413151" cy="41315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C2F1C3C-EFD0-087E-7FAD-7AD3F9E434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591" y="2409942"/>
            <a:ext cx="413151" cy="413151"/>
          </a:xfrm>
          <a:prstGeom prst="rect">
            <a:avLst/>
          </a:prstGeom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2591" y="396528"/>
            <a:ext cx="5002730" cy="446087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EC117F0-0BB4-8FB7-552E-3278432316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8679" y="409057"/>
            <a:ext cx="2916737" cy="48536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917A8BAE-4262-DD82-C9A0-B085486EF4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42618" y="1219718"/>
            <a:ext cx="4992704" cy="824458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Hier komt een functiebeschrijving.</a:t>
            </a:r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B66EA73E-1F0F-5A29-0F02-0D892780BD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7349" y="2415913"/>
            <a:ext cx="2488819" cy="40197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+00 00 00 00 00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1F61382D-083C-316B-B1B2-0166B7320D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7350" y="3238500"/>
            <a:ext cx="2488818" cy="380999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 err="1"/>
              <a:t>voornaam.naam@vsv.be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1611FE3-9337-0CA7-510B-197D9B264F3E}"/>
              </a:ext>
            </a:extLst>
          </p:cNvPr>
          <p:cNvSpPr/>
          <p:nvPr userDrawn="1"/>
        </p:nvSpPr>
        <p:spPr>
          <a:xfrm>
            <a:off x="8319540" y="6033540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EB2C808-DD8F-50C0-4545-60A941C8441C}"/>
              </a:ext>
            </a:extLst>
          </p:cNvPr>
          <p:cNvSpPr/>
          <p:nvPr userDrawn="1"/>
        </p:nvSpPr>
        <p:spPr>
          <a:xfrm>
            <a:off x="7496449" y="5212865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71E7C23-C6E2-F324-C4C0-44E9026E84EA}"/>
              </a:ext>
            </a:extLst>
          </p:cNvPr>
          <p:cNvSpPr/>
          <p:nvPr userDrawn="1"/>
        </p:nvSpPr>
        <p:spPr>
          <a:xfrm>
            <a:off x="6670713" y="6033541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ECEA1CC-3855-2E35-9DC1-F8408FE28F16}"/>
              </a:ext>
            </a:extLst>
          </p:cNvPr>
          <p:cNvSpPr/>
          <p:nvPr userDrawn="1"/>
        </p:nvSpPr>
        <p:spPr>
          <a:xfrm>
            <a:off x="5846254" y="5212864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E14E0AD-16DF-3738-61E5-78E814DFE13A}"/>
              </a:ext>
            </a:extLst>
          </p:cNvPr>
          <p:cNvSpPr/>
          <p:nvPr userDrawn="1"/>
        </p:nvSpPr>
        <p:spPr>
          <a:xfrm>
            <a:off x="5021795" y="6033541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>
              <a:ln>
                <a:noFill/>
              </a:ln>
              <a:noFill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F5AD63B-8A9E-3192-9764-CD9E7842495E}"/>
              </a:ext>
            </a:extLst>
          </p:cNvPr>
          <p:cNvSpPr/>
          <p:nvPr userDrawn="1"/>
        </p:nvSpPr>
        <p:spPr>
          <a:xfrm>
            <a:off x="8318187" y="4388385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19DF8045-A724-B946-83F6-BF0BCDEB77B7}"/>
              </a:ext>
            </a:extLst>
          </p:cNvPr>
          <p:cNvSpPr/>
          <p:nvPr userDrawn="1"/>
        </p:nvSpPr>
        <p:spPr>
          <a:xfrm>
            <a:off x="6674264" y="4390277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92A6ABD2-40BF-6F9D-7163-FA29F7D34B70}"/>
              </a:ext>
            </a:extLst>
          </p:cNvPr>
          <p:cNvSpPr/>
          <p:nvPr userDrawn="1"/>
        </p:nvSpPr>
        <p:spPr>
          <a:xfrm>
            <a:off x="7500525" y="3565818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06240612-0A12-9508-56A8-9F51F3A4E3BE}"/>
              </a:ext>
            </a:extLst>
          </p:cNvPr>
          <p:cNvSpPr/>
          <p:nvPr userDrawn="1"/>
        </p:nvSpPr>
        <p:spPr>
          <a:xfrm>
            <a:off x="8319541" y="2747013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794335B-FF8D-8432-A633-23ED60B5F2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38" y="5905141"/>
            <a:ext cx="1281660" cy="56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75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di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>
            <a:extLst>
              <a:ext uri="{FF2B5EF4-FFF2-40B4-BE49-F238E27FC236}">
                <a16:creationId xmlns:a16="http://schemas.microsoft.com/office/drawing/2014/main" id="{CF8908D1-D798-0720-4682-BB160DF565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687" y="5905141"/>
            <a:ext cx="1281662" cy="562362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113317DB-60E1-E9B9-FA67-946BED2C10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621" y="3236157"/>
            <a:ext cx="413151" cy="413151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BA138E61-5890-9B8F-AD94-F8364C1DDA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621" y="2409942"/>
            <a:ext cx="413151" cy="413151"/>
          </a:xfrm>
          <a:prstGeom prst="rect">
            <a:avLst/>
          </a:prstGeom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2591" y="396528"/>
            <a:ext cx="5002730" cy="446087"/>
          </a:xfrm>
        </p:spPr>
        <p:txBody>
          <a:bodyPr/>
          <a:lstStyle>
            <a:lvl1pPr marL="0" indent="0">
              <a:buNone/>
              <a:defRPr b="1">
                <a:solidFill>
                  <a:schemeClr val="accent3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EC117F0-0BB4-8FB7-552E-3278432316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8679" y="409057"/>
            <a:ext cx="2916737" cy="48536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917A8BAE-4262-DD82-C9A0-B085486EF4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42618" y="1219718"/>
            <a:ext cx="4992704" cy="824458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Hier komt een functiebeschrijving.</a:t>
            </a:r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B66EA73E-1F0F-5A29-0F02-0D892780BD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7349" y="2415913"/>
            <a:ext cx="2488819" cy="40197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+00 00 00 00 00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1F61382D-083C-316B-B1B2-0166B7320D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7350" y="3238500"/>
            <a:ext cx="2488818" cy="380999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 err="1"/>
              <a:t>voornaam.naam@vsv.be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1611FE3-9337-0CA7-510B-197D9B264F3E}"/>
              </a:ext>
            </a:extLst>
          </p:cNvPr>
          <p:cNvSpPr/>
          <p:nvPr userDrawn="1"/>
        </p:nvSpPr>
        <p:spPr>
          <a:xfrm>
            <a:off x="8319540" y="6033540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EB2C808-DD8F-50C0-4545-60A941C8441C}"/>
              </a:ext>
            </a:extLst>
          </p:cNvPr>
          <p:cNvSpPr/>
          <p:nvPr userDrawn="1"/>
        </p:nvSpPr>
        <p:spPr>
          <a:xfrm>
            <a:off x="7496449" y="5212865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71E7C23-C6E2-F324-C4C0-44E9026E84EA}"/>
              </a:ext>
            </a:extLst>
          </p:cNvPr>
          <p:cNvSpPr/>
          <p:nvPr userDrawn="1"/>
        </p:nvSpPr>
        <p:spPr>
          <a:xfrm>
            <a:off x="6670713" y="6033541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ECEA1CC-3855-2E35-9DC1-F8408FE28F16}"/>
              </a:ext>
            </a:extLst>
          </p:cNvPr>
          <p:cNvSpPr/>
          <p:nvPr userDrawn="1"/>
        </p:nvSpPr>
        <p:spPr>
          <a:xfrm>
            <a:off x="5846254" y="5212864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E14E0AD-16DF-3738-61E5-78E814DFE13A}"/>
              </a:ext>
            </a:extLst>
          </p:cNvPr>
          <p:cNvSpPr/>
          <p:nvPr userDrawn="1"/>
        </p:nvSpPr>
        <p:spPr>
          <a:xfrm>
            <a:off x="5021795" y="6033541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>
              <a:ln>
                <a:noFill/>
              </a:ln>
              <a:noFill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F5AD63B-8A9E-3192-9764-CD9E7842495E}"/>
              </a:ext>
            </a:extLst>
          </p:cNvPr>
          <p:cNvSpPr/>
          <p:nvPr userDrawn="1"/>
        </p:nvSpPr>
        <p:spPr>
          <a:xfrm>
            <a:off x="8318187" y="4388385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19DF8045-A724-B946-83F6-BF0BCDEB77B7}"/>
              </a:ext>
            </a:extLst>
          </p:cNvPr>
          <p:cNvSpPr/>
          <p:nvPr userDrawn="1"/>
        </p:nvSpPr>
        <p:spPr>
          <a:xfrm>
            <a:off x="6674264" y="4390277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92A6ABD2-40BF-6F9D-7163-FA29F7D34B70}"/>
              </a:ext>
            </a:extLst>
          </p:cNvPr>
          <p:cNvSpPr/>
          <p:nvPr userDrawn="1"/>
        </p:nvSpPr>
        <p:spPr>
          <a:xfrm>
            <a:off x="7500525" y="3565818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06240612-0A12-9508-56A8-9F51F3A4E3BE}"/>
              </a:ext>
            </a:extLst>
          </p:cNvPr>
          <p:cNvSpPr/>
          <p:nvPr userDrawn="1"/>
        </p:nvSpPr>
        <p:spPr>
          <a:xfrm>
            <a:off x="8319541" y="2747013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029771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1307B61-B1F6-F9C3-7481-F3ED6F9F3B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70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994" y="1189408"/>
            <a:ext cx="7474847" cy="1603652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95" y="3228049"/>
            <a:ext cx="5838552" cy="1210166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70B7022F-82DA-43BB-5E4F-A4D169305162}"/>
              </a:ext>
            </a:extLst>
          </p:cNvPr>
          <p:cNvSpPr/>
          <p:nvPr userDrawn="1"/>
        </p:nvSpPr>
        <p:spPr>
          <a:xfrm>
            <a:off x="8319540" y="6033541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9D55E17D-473E-0E4F-0104-EF498938EC96}"/>
              </a:ext>
            </a:extLst>
          </p:cNvPr>
          <p:cNvSpPr/>
          <p:nvPr userDrawn="1"/>
        </p:nvSpPr>
        <p:spPr>
          <a:xfrm>
            <a:off x="7496449" y="5212866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316D38C5-9B10-85FC-B6E1-620EFC107BBE}"/>
              </a:ext>
            </a:extLst>
          </p:cNvPr>
          <p:cNvSpPr/>
          <p:nvPr userDrawn="1"/>
        </p:nvSpPr>
        <p:spPr>
          <a:xfrm>
            <a:off x="6677588" y="6033542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26B8F577-384D-B6DA-AAB3-7F66721EE1AF}"/>
              </a:ext>
            </a:extLst>
          </p:cNvPr>
          <p:cNvSpPr/>
          <p:nvPr userDrawn="1"/>
        </p:nvSpPr>
        <p:spPr>
          <a:xfrm>
            <a:off x="5846254" y="5212865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FAD1B83D-A153-633B-0281-707270A2E42F}"/>
              </a:ext>
            </a:extLst>
          </p:cNvPr>
          <p:cNvSpPr/>
          <p:nvPr userDrawn="1"/>
        </p:nvSpPr>
        <p:spPr>
          <a:xfrm>
            <a:off x="5021795" y="6033542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>
              <a:solidFill>
                <a:schemeClr val="tx1"/>
              </a:solidFill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D6A43C1E-FF47-8AEF-8DBA-FDAE1AAE0924}"/>
              </a:ext>
            </a:extLst>
          </p:cNvPr>
          <p:cNvSpPr/>
          <p:nvPr userDrawn="1"/>
        </p:nvSpPr>
        <p:spPr>
          <a:xfrm>
            <a:off x="8318187" y="4388386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3CFB33A6-53F4-30B4-6200-CA62522337D0}"/>
              </a:ext>
            </a:extLst>
          </p:cNvPr>
          <p:cNvSpPr/>
          <p:nvPr userDrawn="1"/>
        </p:nvSpPr>
        <p:spPr>
          <a:xfrm>
            <a:off x="6674789" y="4390278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84CDB942-6C08-1F3C-3347-FF11A4393223}"/>
              </a:ext>
            </a:extLst>
          </p:cNvPr>
          <p:cNvSpPr/>
          <p:nvPr userDrawn="1"/>
        </p:nvSpPr>
        <p:spPr>
          <a:xfrm>
            <a:off x="7500525" y="3565819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18FB41A8-7DF3-F425-6CA9-315D2E1BDC19}"/>
              </a:ext>
            </a:extLst>
          </p:cNvPr>
          <p:cNvSpPr/>
          <p:nvPr userDrawn="1"/>
        </p:nvSpPr>
        <p:spPr>
          <a:xfrm>
            <a:off x="8319541" y="2747014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B49A289-DE9B-5521-3C44-71ABD192D5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368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995" y="1216907"/>
            <a:ext cx="6670449" cy="1608795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95" y="3222745"/>
            <a:ext cx="6670450" cy="160879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EA53FFE-C89F-9347-AB10-812E70115E28}"/>
              </a:ext>
            </a:extLst>
          </p:cNvPr>
          <p:cNvSpPr/>
          <p:nvPr userDrawn="1"/>
        </p:nvSpPr>
        <p:spPr>
          <a:xfrm>
            <a:off x="7480205" y="1996096"/>
            <a:ext cx="1663795" cy="48619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738B241-3427-5846-33F0-B2A2C82F7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  <a:noFill/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130A0ECC-00E1-7B3F-178E-4F8607F5E10C}"/>
              </a:ext>
            </a:extLst>
          </p:cNvPr>
          <p:cNvSpPr/>
          <p:nvPr userDrawn="1"/>
        </p:nvSpPr>
        <p:spPr>
          <a:xfrm rot="5400000">
            <a:off x="5842191" y="3556191"/>
            <a:ext cx="1612231" cy="49913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</p:spTree>
    <p:extLst>
      <p:ext uri="{BB962C8B-B14F-4D97-AF65-F5344CB8AC3E}">
        <p14:creationId xmlns:p14="http://schemas.microsoft.com/office/powerpoint/2010/main" val="82618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5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995" y="1210033"/>
            <a:ext cx="8320494" cy="1601919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95" y="3207238"/>
            <a:ext cx="8320494" cy="415986"/>
          </a:xfrm>
          <a:noFill/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DADABC9-59E8-C545-5D3B-5C8819719F66}"/>
              </a:ext>
            </a:extLst>
          </p:cNvPr>
          <p:cNvSpPr/>
          <p:nvPr userDrawn="1"/>
        </p:nvSpPr>
        <p:spPr>
          <a:xfrm>
            <a:off x="-1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1B8452D-F8F3-DA1C-F8A1-57EA2872C0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  <a:noFill/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8A216325-DE9E-B6DF-38B5-4D2F950ED5B5}"/>
              </a:ext>
            </a:extLst>
          </p:cNvPr>
          <p:cNvSpPr/>
          <p:nvPr userDrawn="1"/>
        </p:nvSpPr>
        <p:spPr>
          <a:xfrm>
            <a:off x="1661045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658106CC-2D65-E569-DA1B-8573E7FBE176}"/>
              </a:ext>
            </a:extLst>
          </p:cNvPr>
          <p:cNvSpPr/>
          <p:nvPr userDrawn="1"/>
        </p:nvSpPr>
        <p:spPr>
          <a:xfrm>
            <a:off x="3322091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6FCBCF06-B053-2F8E-0182-540CA0A0D026}"/>
              </a:ext>
            </a:extLst>
          </p:cNvPr>
          <p:cNvSpPr/>
          <p:nvPr userDrawn="1"/>
        </p:nvSpPr>
        <p:spPr>
          <a:xfrm>
            <a:off x="4983137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5D729BBA-AF3A-D7F2-775B-B3DC961B2631}"/>
              </a:ext>
            </a:extLst>
          </p:cNvPr>
          <p:cNvSpPr/>
          <p:nvPr userDrawn="1"/>
        </p:nvSpPr>
        <p:spPr>
          <a:xfrm>
            <a:off x="6644183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1F6C00BE-F293-F178-930B-42F31FB28A81}"/>
              </a:ext>
            </a:extLst>
          </p:cNvPr>
          <p:cNvSpPr/>
          <p:nvPr userDrawn="1"/>
        </p:nvSpPr>
        <p:spPr>
          <a:xfrm>
            <a:off x="8305228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</p:spTree>
    <p:extLst>
      <p:ext uri="{BB962C8B-B14F-4D97-AF65-F5344CB8AC3E}">
        <p14:creationId xmlns:p14="http://schemas.microsoft.com/office/powerpoint/2010/main" val="73984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36" y="412511"/>
            <a:ext cx="8339603" cy="120315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6" name="Tijdelijke aanduiding voor tekst 10">
            <a:extLst>
              <a:ext uri="{FF2B5EF4-FFF2-40B4-BE49-F238E27FC236}">
                <a16:creationId xmlns:a16="http://schemas.microsoft.com/office/drawing/2014/main" id="{89D7B128-278C-BF88-42E9-4748F682D1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386" y="2029410"/>
            <a:ext cx="8325853" cy="321635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2683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C96A4F-8915-4C3F-22F2-4B3191F3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386" y="398761"/>
            <a:ext cx="8318978" cy="121690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73D11BE1-F171-3F8F-F53A-3B2A00BB2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386" y="2029410"/>
            <a:ext cx="3740103" cy="321635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5C907C5D-70F8-2C06-704A-BA36325A92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98260" y="2029409"/>
            <a:ext cx="3740104" cy="321635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7773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C96A4F-8915-4C3F-22F2-4B3191F3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62" y="421542"/>
            <a:ext cx="3733227" cy="118725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941BC66C-348A-3BCA-A245-85B9BEE163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84513" y="421543"/>
            <a:ext cx="3733225" cy="1187252"/>
          </a:xfrm>
        </p:spPr>
        <p:txBody>
          <a:bodyPr anchor="ctr">
            <a:normAutofit/>
          </a:bodyPr>
          <a:lstStyle>
            <a:lvl1pPr marL="0" indent="0">
              <a:buNone/>
              <a:defRPr sz="33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10">
            <a:extLst>
              <a:ext uri="{FF2B5EF4-FFF2-40B4-BE49-F238E27FC236}">
                <a16:creationId xmlns:a16="http://schemas.microsoft.com/office/drawing/2014/main" id="{2565801E-11B4-0AE7-C6B5-7D85FAAD3E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262" y="2008784"/>
            <a:ext cx="3733227" cy="323698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tekst 12">
            <a:extLst>
              <a:ext uri="{FF2B5EF4-FFF2-40B4-BE49-F238E27FC236}">
                <a16:creationId xmlns:a16="http://schemas.microsoft.com/office/drawing/2014/main" id="{DBFFD5F5-68D2-7D62-2D07-29C1621E93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84513" y="2016888"/>
            <a:ext cx="3733225" cy="322887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8630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36" y="398761"/>
            <a:ext cx="8353353" cy="121003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5636" y="2023597"/>
            <a:ext cx="3760728" cy="322217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159A142F-48AE-0CE6-2762-C1CB152E52E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77637" y="2025889"/>
            <a:ext cx="3760728" cy="32198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3241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DF0167D-8B2B-D21B-6249-AAFA5F9C8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39" y="417703"/>
            <a:ext cx="8334531" cy="119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142359-8A2E-1450-1E66-CF2B04D69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238" y="2029147"/>
            <a:ext cx="8334532" cy="3209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9AF7E69-A675-9C1E-A447-A661D3CB1457}"/>
              </a:ext>
            </a:extLst>
          </p:cNvPr>
          <p:cNvSpPr txBox="1"/>
          <p:nvPr userDrawn="1"/>
        </p:nvSpPr>
        <p:spPr>
          <a:xfrm>
            <a:off x="7185733" y="6262043"/>
            <a:ext cx="1629287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EBA371D9-BA21-184A-8248-6D7210B5B8FD}" type="slidenum">
              <a:rPr lang="nl-BE" sz="900" smtClean="0">
                <a:solidFill>
                  <a:schemeClr val="accent1"/>
                </a:solidFill>
              </a:rPr>
              <a:pPr algn="r"/>
              <a:t>‹nr.›</a:t>
            </a:fld>
            <a:endParaRPr lang="nl-BE" sz="900" dirty="0">
              <a:solidFill>
                <a:schemeClr val="accent1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728011F-7159-B96F-DA77-99001EC98EC1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38" y="5905141"/>
            <a:ext cx="1281660" cy="56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5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50" r:id="rId6"/>
    <p:sldLayoutId id="2147483660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49" r:id="rId13"/>
    <p:sldLayoutId id="2147483681" r:id="rId14"/>
    <p:sldLayoutId id="2147483683" r:id="rId15"/>
    <p:sldLayoutId id="2147483682" r:id="rId16"/>
    <p:sldLayoutId id="2147483675" r:id="rId17"/>
    <p:sldLayoutId id="2147483677" r:id="rId18"/>
    <p:sldLayoutId id="2147483679" r:id="rId19"/>
    <p:sldLayoutId id="2147483684" r:id="rId20"/>
    <p:sldLayoutId id="2147483685" r:id="rId21"/>
    <p:sldLayoutId id="2147483686" r:id="rId22"/>
    <p:sldLayoutId id="2147483680" r:id="rId2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2100" kern="1200" spc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500" kern="1200" spc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350" kern="1200" spc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350" kern="1200" spc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VPWizrJJZzc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6BC9AD-C739-1AFD-205A-9B42235FE5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Verkeerstoets Zilver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2089809-7E5F-6DF0-5B47-76555716DD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Dode hoek</a:t>
            </a:r>
            <a:endParaRPr lang="nl-BE" dirty="0"/>
          </a:p>
        </p:txBody>
      </p:sp>
      <p:pic>
        <p:nvPicPr>
          <p:cNvPr id="5" name="Afbeelding 4" descr="Afbeelding met speelgoed, clipart, tekenfilm&#10;&#10;Door AI gegenereerde inhoud is mogelijk onjuist.">
            <a:extLst>
              <a:ext uri="{FF2B5EF4-FFF2-40B4-BE49-F238E27FC236}">
                <a16:creationId xmlns:a16="http://schemas.microsoft.com/office/drawing/2014/main" id="{B24B61C6-AEF4-483E-4F9B-63CF48B24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239" y="4267830"/>
            <a:ext cx="1602127" cy="227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61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E59838-0BC7-F8F8-E378-80661E691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solidFill>
                  <a:schemeClr val="accent5"/>
                </a:solidFill>
              </a:rPr>
              <a:t>4. Waarom kan een bestuurde ondanks zijn spiegels toch niet alles zien gebeuren rondom zijn voertuig?</a:t>
            </a:r>
            <a:endParaRPr lang="nl-BE" sz="2400" dirty="0">
              <a:solidFill>
                <a:schemeClr val="accent5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ACE116-7DB6-A69D-9241-373487E290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8013" y="2511668"/>
            <a:ext cx="4428565" cy="2890785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nl-NL" dirty="0"/>
              <a:t>Omdat de spiegels niet zo groot zijn.</a:t>
            </a:r>
          </a:p>
          <a:p>
            <a:pPr>
              <a:buClr>
                <a:schemeClr val="accent2"/>
              </a:buClr>
            </a:pPr>
            <a:r>
              <a:rPr lang="nl-NL" dirty="0"/>
              <a:t>Omdat hij niet in alle spiegels tegelijk kan kijken. 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5532222-EB18-5982-859A-9B90884700F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2" descr="veiligverkeer.be | Zeven spiegels en twee ogen">
            <a:extLst>
              <a:ext uri="{FF2B5EF4-FFF2-40B4-BE49-F238E27FC236}">
                <a16:creationId xmlns:a16="http://schemas.microsoft.com/office/drawing/2014/main" id="{5A810381-CCE2-76F8-0CE4-ADA2A0D02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752" y="2511668"/>
            <a:ext cx="3960000" cy="2635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7268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E61BE-ED03-35A4-5EC8-0CA0D32F1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accent5"/>
                </a:solidFill>
              </a:rPr>
              <a:t>Kwetsbare weggebruikers</a:t>
            </a: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4B3564FD-62DD-952A-8C9E-165F3C2B29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455470"/>
              </p:ext>
            </p:extLst>
          </p:nvPr>
        </p:nvGraphicFramePr>
        <p:xfrm>
          <a:off x="1333500" y="2222552"/>
          <a:ext cx="6477000" cy="241289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238500">
                  <a:extLst>
                    <a:ext uri="{9D8B030D-6E8A-4147-A177-3AD203B41FA5}">
                      <a16:colId xmlns:a16="http://schemas.microsoft.com/office/drawing/2014/main" val="246542516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32051583"/>
                    </a:ext>
                  </a:extLst>
                </a:gridCol>
              </a:tblGrid>
              <a:tr h="614576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Voetganger / fietser</a:t>
                      </a:r>
                      <a:endParaRPr lang="nl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Vrachtwagen</a:t>
                      </a:r>
                      <a:endParaRPr lang="nl-B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813568"/>
                  </a:ext>
                </a:extLst>
              </a:tr>
              <a:tr h="1743141">
                <a:tc>
                  <a:txBody>
                    <a:bodyPr/>
                    <a:lstStyle/>
                    <a:p>
                      <a:r>
                        <a:rPr lang="nl-NL" sz="1600" dirty="0"/>
                        <a:t>Is klein en moeilijk te zien.</a:t>
                      </a:r>
                    </a:p>
                    <a:p>
                      <a:endParaRPr lang="nl-NL" sz="1600" dirty="0"/>
                    </a:p>
                    <a:p>
                      <a:r>
                        <a:rPr lang="nl-NL" sz="1600" dirty="0"/>
                        <a:t>Heeft weinig bescherming.</a:t>
                      </a:r>
                    </a:p>
                    <a:p>
                      <a:endParaRPr lang="nl-NL" sz="1600" dirty="0"/>
                    </a:p>
                    <a:p>
                      <a:endParaRPr lang="nl-NL" sz="1600" dirty="0"/>
                    </a:p>
                    <a:p>
                      <a:r>
                        <a:rPr lang="nl-NL" sz="1600" dirty="0"/>
                        <a:t>De fietser draagt eventueel een fietshelm.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De bestuurder zit in de cabine.</a:t>
                      </a:r>
                    </a:p>
                    <a:p>
                      <a:endParaRPr lang="nl-NL" sz="1600" dirty="0"/>
                    </a:p>
                    <a:p>
                      <a:r>
                        <a:rPr lang="nl-NL" sz="1600" dirty="0"/>
                        <a:t>De ijzeren constructie van de cabine beschermt de bestuurder.</a:t>
                      </a:r>
                    </a:p>
                    <a:p>
                      <a:endParaRPr lang="nl-NL" sz="1600" dirty="0"/>
                    </a:p>
                    <a:p>
                      <a:r>
                        <a:rPr lang="nl-NL" sz="1600" dirty="0"/>
                        <a:t>De cabine heeft een airbag.</a:t>
                      </a:r>
                      <a:endParaRPr lang="nl-B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247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030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media 2" title="Getuigenissen van vrachtwagenchauffeurs over de dode hoek">
            <a:hlinkClick r:id="" action="ppaction://media"/>
            <a:extLst>
              <a:ext uri="{FF2B5EF4-FFF2-40B4-BE49-F238E27FC236}">
                <a16:creationId xmlns:a16="http://schemas.microsoft.com/office/drawing/2014/main" id="{78FBDFBA-9819-72DF-A345-1CC2C432B275}"/>
              </a:ext>
            </a:extLst>
          </p:cNvPr>
          <p:cNvPicPr>
            <a:picLocks noGrp="1" noRot="1" noChangeAspect="1"/>
          </p:cNvPicPr>
          <p:nvPr>
            <p:ph sz="quarter" idx="14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1659" y="1253824"/>
            <a:ext cx="7700682" cy="435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4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AFF5ACF-5831-7C27-E40D-8B89E031E4F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3" name="Tijdelijke aanduiding voor inhoud 4">
            <a:extLst>
              <a:ext uri="{FF2B5EF4-FFF2-40B4-BE49-F238E27FC236}">
                <a16:creationId xmlns:a16="http://schemas.microsoft.com/office/drawing/2014/main" id="{8BD87656-1B13-F069-DBE3-7C12575C0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53793"/>
            <a:ext cx="2135689" cy="3550414"/>
          </a:xfrm>
          <a:prstGeom prst="rect">
            <a:avLst/>
          </a:prstGeom>
        </p:spPr>
      </p:pic>
      <p:sp>
        <p:nvSpPr>
          <p:cNvPr id="4" name="Tekstballon: rechthoek met afgeronde hoeken 3">
            <a:extLst>
              <a:ext uri="{FF2B5EF4-FFF2-40B4-BE49-F238E27FC236}">
                <a16:creationId xmlns:a16="http://schemas.microsoft.com/office/drawing/2014/main" id="{EC9D8C90-4267-4DC6-3F3E-5123926DB68F}"/>
              </a:ext>
            </a:extLst>
          </p:cNvPr>
          <p:cNvSpPr/>
          <p:nvPr/>
        </p:nvSpPr>
        <p:spPr>
          <a:xfrm>
            <a:off x="4834066" y="1806193"/>
            <a:ext cx="3469341" cy="1483854"/>
          </a:xfrm>
          <a:prstGeom prst="wedgeRoundRectCallout">
            <a:avLst>
              <a:gd name="adj1" fmla="val -108171"/>
              <a:gd name="adj2" fmla="val 798"/>
              <a:gd name="adj3" fmla="val 16667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/>
              <a:t>Wat heb jij onthouden?</a:t>
            </a:r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719347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Landvoertuig, voertuig, buitenshuis, wiel&#10;&#10;Automatisch gegenereerde beschrijving">
            <a:extLst>
              <a:ext uri="{FF2B5EF4-FFF2-40B4-BE49-F238E27FC236}">
                <a16:creationId xmlns:a16="http://schemas.microsoft.com/office/drawing/2014/main" id="{780025FB-75D1-D662-EAAA-F216B8D81DB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6000"/>
          </a:xfrm>
        </p:spPr>
      </p:pic>
      <p:sp>
        <p:nvSpPr>
          <p:cNvPr id="5" name="Pijl: gebogen 4">
            <a:extLst>
              <a:ext uri="{FF2B5EF4-FFF2-40B4-BE49-F238E27FC236}">
                <a16:creationId xmlns:a16="http://schemas.microsoft.com/office/drawing/2014/main" id="{A6866743-1171-F50F-86F4-C2363D81EB80}"/>
              </a:ext>
            </a:extLst>
          </p:cNvPr>
          <p:cNvSpPr/>
          <p:nvPr/>
        </p:nvSpPr>
        <p:spPr>
          <a:xfrm rot="10800000">
            <a:off x="6051176" y="5065059"/>
            <a:ext cx="1532965" cy="1550894"/>
          </a:xfrm>
          <a:prstGeom prst="bentArrow">
            <a:avLst>
              <a:gd name="adj1" fmla="val 9795"/>
              <a:gd name="adj2" fmla="val 15058"/>
              <a:gd name="adj3" fmla="val 23246"/>
              <a:gd name="adj4" fmla="val 43750"/>
            </a:avLst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44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voertuig, wiel, Landvoertuig, band&#10;&#10;Automatisch gegenereerde beschrijving">
            <a:extLst>
              <a:ext uri="{FF2B5EF4-FFF2-40B4-BE49-F238E27FC236}">
                <a16:creationId xmlns:a16="http://schemas.microsoft.com/office/drawing/2014/main" id="{EE49F13E-DE42-CF9B-1372-E16CD4EFD14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l="8248" r="3418" b="-1"/>
          <a:stretch/>
        </p:blipFill>
        <p:spPr>
          <a:xfrm>
            <a:off x="20" y="10"/>
            <a:ext cx="9143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2006978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E59838-0BC7-F8F8-E378-80661E691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solidFill>
                  <a:schemeClr val="accent5"/>
                </a:solidFill>
              </a:rPr>
              <a:t>1. De vrachtwagenbestuurder zit vaak hoog. Welk effect is dat voor weggebruikers in hun directe omgeving?</a:t>
            </a:r>
            <a:endParaRPr lang="nl-BE" sz="2400" dirty="0">
              <a:solidFill>
                <a:schemeClr val="accent5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ACE116-7DB6-A69D-9241-373487E290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8013" y="2511668"/>
            <a:ext cx="4428565" cy="2890785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nl-NL" dirty="0"/>
              <a:t>Dat is een voordeel.</a:t>
            </a:r>
          </a:p>
          <a:p>
            <a:pPr>
              <a:buClr>
                <a:schemeClr val="accent2"/>
              </a:buClr>
            </a:pPr>
            <a:r>
              <a:rPr lang="nl-NL" dirty="0"/>
              <a:t>Dat is een nadeel.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5532222-EB18-5982-859A-9B90884700F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87F0E7E-CF7A-BE76-5F95-AB04ED64F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752" y="2511668"/>
            <a:ext cx="3960000" cy="26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498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E59838-0BC7-F8F8-E378-80661E691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solidFill>
                  <a:schemeClr val="accent5"/>
                </a:solidFill>
              </a:rPr>
              <a:t>2. Dodehoekongevallen gebeuren vooral doordat bestuurders van grote voertuigen niet goed opletten.</a:t>
            </a:r>
            <a:endParaRPr lang="nl-BE" sz="2400" dirty="0">
              <a:solidFill>
                <a:schemeClr val="accent5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ACE116-7DB6-A69D-9241-373487E290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8013" y="2511668"/>
            <a:ext cx="4428565" cy="2890785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nl-NL" dirty="0"/>
              <a:t>Waar</a:t>
            </a:r>
          </a:p>
          <a:p>
            <a:pPr>
              <a:buClr>
                <a:schemeClr val="accent2"/>
              </a:buClr>
            </a:pPr>
            <a:r>
              <a:rPr lang="nl-NL" dirty="0"/>
              <a:t>Niet waar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5532222-EB18-5982-859A-9B90884700F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 descr="Afbeelding met auto, persoon, person, voertuig&#10;&#10;Automatisch gegenereerde beschrijving">
            <a:extLst>
              <a:ext uri="{FF2B5EF4-FFF2-40B4-BE49-F238E27FC236}">
                <a16:creationId xmlns:a16="http://schemas.microsoft.com/office/drawing/2014/main" id="{BABD9BAA-AF7E-EAD0-153E-0DDB0809FD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752" y="2511668"/>
            <a:ext cx="3960000" cy="26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3488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E59838-0BC7-F8F8-E378-80661E691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solidFill>
                  <a:schemeClr val="accent5"/>
                </a:solidFill>
              </a:rPr>
              <a:t>3. Met welk trucje weet je zeker dat de bestuurder je gezien heeft?</a:t>
            </a:r>
            <a:endParaRPr lang="nl-BE" sz="2400" dirty="0">
              <a:solidFill>
                <a:schemeClr val="accent5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ACE116-7DB6-A69D-9241-373487E290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8013" y="2511668"/>
            <a:ext cx="4428565" cy="2890785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nl-NL" dirty="0"/>
              <a:t>Door oogcontact te maken met de bestuurder.</a:t>
            </a:r>
          </a:p>
          <a:p>
            <a:pPr>
              <a:buClr>
                <a:schemeClr val="accent2"/>
              </a:buClr>
            </a:pPr>
            <a:r>
              <a:rPr lang="nl-NL" dirty="0"/>
              <a:t>Door voor het voertuig te gaan staan.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5532222-EB18-5982-859A-9B90884700F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 descr="Afbeelding met tekst, buiten, weg, bus&#10;&#10;Automatisch gegenereerde beschrijving">
            <a:extLst>
              <a:ext uri="{FF2B5EF4-FFF2-40B4-BE49-F238E27FC236}">
                <a16:creationId xmlns:a16="http://schemas.microsoft.com/office/drawing/2014/main" id="{0E0AFD86-4429-79DE-7D05-E04649850C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752" y="2511668"/>
            <a:ext cx="3960000" cy="2635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4240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SV Thema">
  <a:themeElements>
    <a:clrScheme name="VSV">
      <a:dk1>
        <a:srgbClr val="000000"/>
      </a:dk1>
      <a:lt1>
        <a:srgbClr val="FFFFFF"/>
      </a:lt1>
      <a:dk2>
        <a:srgbClr val="010000"/>
      </a:dk2>
      <a:lt2>
        <a:srgbClr val="E7E6E6"/>
      </a:lt2>
      <a:accent1>
        <a:srgbClr val="FF0000"/>
      </a:accent1>
      <a:accent2>
        <a:srgbClr val="20BA74"/>
      </a:accent2>
      <a:accent3>
        <a:srgbClr val="1165C5"/>
      </a:accent3>
      <a:accent4>
        <a:srgbClr val="DAD1E7"/>
      </a:accent4>
      <a:accent5>
        <a:srgbClr val="9366A7"/>
      </a:accent5>
      <a:accent6>
        <a:srgbClr val="A7D5F1"/>
      </a:accent6>
      <a:hlink>
        <a:srgbClr val="33368B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3" id="{F0414A57-9B10-B94D-B861-E45C954DE8DF}" vid="{00353442-7330-D14E-8FC6-CC7E193CF532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143a4e-9fe9-4680-a59b-8ab9d3686f45" xsi:nil="true"/>
    <lcf76f155ced4ddcb4097134ff3c332f xmlns="071dc6fa-b555-4e7f-9387-a59b9aea717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08EBB9166E043985D6607B6BE4B2A" ma:contentTypeVersion="18" ma:contentTypeDescription="Een nieuw document maken." ma:contentTypeScope="" ma:versionID="c7b47fb26ba043c55ae94af9a32a250a">
  <xsd:schema xmlns:xsd="http://www.w3.org/2001/XMLSchema" xmlns:xs="http://www.w3.org/2001/XMLSchema" xmlns:p="http://schemas.microsoft.com/office/2006/metadata/properties" xmlns:ns2="071dc6fa-b555-4e7f-9387-a59b9aea7172" xmlns:ns3="cc8378d4-b778-42ff-9d29-5e1d2e5de9ed" xmlns:ns4="44143a4e-9fe9-4680-a59b-8ab9d3686f45" targetNamespace="http://schemas.microsoft.com/office/2006/metadata/properties" ma:root="true" ma:fieldsID="3b8c6add8b5e57405655c814ca21f321" ns2:_="" ns3:_="" ns4:_="">
    <xsd:import namespace="071dc6fa-b555-4e7f-9387-a59b9aea7172"/>
    <xsd:import namespace="cc8378d4-b778-42ff-9d29-5e1d2e5de9ed"/>
    <xsd:import namespace="44143a4e-9fe9-4680-a59b-8ab9d3686f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dc6fa-b555-4e7f-9387-a59b9aea71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75dbefeb-a213-4d69-9c01-03f483e432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378d4-b778-42ff-9d29-5e1d2e5d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143a4e-9fe9-4680-a59b-8ab9d3686f4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79275ff-3614-4d3c-8602-897a235598ab}" ma:internalName="TaxCatchAll" ma:showField="CatchAllData" ma:web="cc8378d4-b778-42ff-9d29-5e1d2e5de9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EC02E3-185F-4472-869D-49D687E0FAE1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071dc6fa-b555-4e7f-9387-a59b9aea7172"/>
    <ds:schemaRef ds:uri="cc8378d4-b778-42ff-9d29-5e1d2e5de9ed"/>
    <ds:schemaRef ds:uri="http://purl.org/dc/terms/"/>
    <ds:schemaRef ds:uri="http://purl.org/dc/dcmitype/"/>
    <ds:schemaRef ds:uri="44143a4e-9fe9-4680-a59b-8ab9d3686f45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3C124A6-2800-4CAF-B66F-6C7D824C4FAC}"/>
</file>

<file path=customXml/itemProps3.xml><?xml version="1.0" encoding="utf-8"?>
<ds:datastoreItem xmlns:ds="http://schemas.openxmlformats.org/officeDocument/2006/customXml" ds:itemID="{AD9FD0DF-EF9B-4E16-93F3-EC79232852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169</Words>
  <Application>Microsoft Office PowerPoint</Application>
  <PresentationFormat>Diavoorstelling (4:3)</PresentationFormat>
  <Paragraphs>29</Paragraphs>
  <Slides>10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VSV Thema</vt:lpstr>
      <vt:lpstr>Verkeerstoets Zilver</vt:lpstr>
      <vt:lpstr>Kwetsbare weggebruikers</vt:lpstr>
      <vt:lpstr>PowerPoint-presentatie</vt:lpstr>
      <vt:lpstr>PowerPoint-presentatie</vt:lpstr>
      <vt:lpstr>PowerPoint-presentatie</vt:lpstr>
      <vt:lpstr>PowerPoint-presentatie</vt:lpstr>
      <vt:lpstr>1. De vrachtwagenbestuurder zit vaak hoog. Welk effect is dat voor weggebruikers in hun directe omgeving?</vt:lpstr>
      <vt:lpstr>2. Dodehoekongevallen gebeuren vooral doordat bestuurders van grote voertuigen niet goed opletten.</vt:lpstr>
      <vt:lpstr>3. Met welk trucje weet je zeker dat de bestuurder je gezien heeft?</vt:lpstr>
      <vt:lpstr>4. Waarom kan een bestuurde ondanks zijn spiegels toch niet alles zien gebeuren rondom zijn voertuig?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Femke Vanbelle</dc:creator>
  <cp:lastModifiedBy>Lien Meulendijks</cp:lastModifiedBy>
  <cp:revision>4</cp:revision>
  <dcterms:created xsi:type="dcterms:W3CDTF">2023-04-24T12:29:34Z</dcterms:created>
  <dcterms:modified xsi:type="dcterms:W3CDTF">2025-09-02T11:43:03Z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0x01010054E08EBB9166E043985D6607B6BE4B2A</vt:lpwstr>
  </property>
  <property fmtid="{D5CDD505-2E9C-101B-9397-08002B2CF9AE}" pid="3" name="MediaServiceImageTags">
    <vt:lpwstr/>
  </property>
</Properties>
</file>