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80" r:id="rId5"/>
    <p:sldId id="278" r:id="rId6"/>
    <p:sldId id="293" r:id="rId7"/>
    <p:sldId id="294" r:id="rId8"/>
    <p:sldId id="283" r:id="rId9"/>
    <p:sldId id="279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6DBDA-D85D-4F86-A761-81597B2FCD01}" v="6" dt="2025-09-02T11:40:07.673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14" autoAdjust="0"/>
    <p:restoredTop sz="96327"/>
  </p:normalViewPr>
  <p:slideViewPr>
    <p:cSldViewPr snapToGrid="0">
      <p:cViewPr varScale="1">
        <p:scale>
          <a:sx n="63" d="100"/>
          <a:sy n="63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 Meulendijks" userId="f4267973-0303-4fa3-8f79-f0864bfaf52c" providerId="ADAL" clId="{B44C7C40-22C2-4D62-914A-03BD2E0C04F4}"/>
    <pc:docChg chg="undo custSel modSld">
      <pc:chgData name="Lien Meulendijks" userId="f4267973-0303-4fa3-8f79-f0864bfaf52c" providerId="ADAL" clId="{B44C7C40-22C2-4D62-914A-03BD2E0C04F4}" dt="2025-04-25T14:37:22.607" v="24" actId="1076"/>
      <pc:docMkLst>
        <pc:docMk/>
      </pc:docMkLst>
      <pc:sldChg chg="addSp delSp modSp mod">
        <pc:chgData name="Lien Meulendijks" userId="f4267973-0303-4fa3-8f79-f0864bfaf52c" providerId="ADAL" clId="{B44C7C40-22C2-4D62-914A-03BD2E0C04F4}" dt="2025-04-25T14:35:48.197" v="5" actId="478"/>
        <pc:sldMkLst>
          <pc:docMk/>
          <pc:sldMk cId="2625796230" sldId="284"/>
        </pc:sldMkLst>
      </pc:sldChg>
      <pc:sldChg chg="addSp delSp modSp mod">
        <pc:chgData name="Lien Meulendijks" userId="f4267973-0303-4fa3-8f79-f0864bfaf52c" providerId="ADAL" clId="{B44C7C40-22C2-4D62-914A-03BD2E0C04F4}" dt="2025-04-25T14:37:22.607" v="24" actId="1076"/>
        <pc:sldMkLst>
          <pc:docMk/>
          <pc:sldMk cId="2835414636" sldId="289"/>
        </pc:sldMkLst>
      </pc:sldChg>
      <pc:sldChg chg="modSp mod">
        <pc:chgData name="Lien Meulendijks" userId="f4267973-0303-4fa3-8f79-f0864bfaf52c" providerId="ADAL" clId="{B44C7C40-22C2-4D62-914A-03BD2E0C04F4}" dt="2025-04-25T14:36:50.464" v="18" actId="1076"/>
        <pc:sldMkLst>
          <pc:docMk/>
          <pc:sldMk cId="484488359" sldId="290"/>
        </pc:sldMkLst>
      </pc:sldChg>
    </pc:docChg>
  </pc:docChgLst>
  <pc:docChgLst>
    <pc:chgData name="Lien Meulendijks" userId="f4267973-0303-4fa3-8f79-f0864bfaf52c" providerId="ADAL" clId="{6686DBDA-D85D-4F86-A761-81597B2FCD01}"/>
    <pc:docChg chg="addSld delSld modSld">
      <pc:chgData name="Lien Meulendijks" userId="f4267973-0303-4fa3-8f79-f0864bfaf52c" providerId="ADAL" clId="{6686DBDA-D85D-4F86-A761-81597B2FCD01}" dt="2025-09-02T11:40:21.197" v="17" actId="1076"/>
      <pc:docMkLst>
        <pc:docMk/>
      </pc:docMkLst>
      <pc:sldChg chg="addSp modSp del mod">
        <pc:chgData name="Lien Meulendijks" userId="f4267973-0303-4fa3-8f79-f0864bfaf52c" providerId="ADAL" clId="{6686DBDA-D85D-4F86-A761-81597B2FCD01}" dt="2025-08-22T11:39:53.689" v="5" actId="47"/>
        <pc:sldMkLst>
          <pc:docMk/>
          <pc:sldMk cId="1415261555" sldId="256"/>
        </pc:sldMkLst>
      </pc:sldChg>
      <pc:sldChg chg="addSp modSp mod">
        <pc:chgData name="Lien Meulendijks" userId="f4267973-0303-4fa3-8f79-f0864bfaf52c" providerId="ADAL" clId="{6686DBDA-D85D-4F86-A761-81597B2FCD01}" dt="2025-09-02T11:39:32.469" v="10" actId="1076"/>
        <pc:sldMkLst>
          <pc:docMk/>
          <pc:sldMk cId="2470912556" sldId="280"/>
        </pc:sldMkLst>
        <pc:picChg chg="add mod">
          <ac:chgData name="Lien Meulendijks" userId="f4267973-0303-4fa3-8f79-f0864bfaf52c" providerId="ADAL" clId="{6686DBDA-D85D-4F86-A761-81597B2FCD01}" dt="2025-09-02T11:39:32.469" v="10" actId="1076"/>
          <ac:picMkLst>
            <pc:docMk/>
            <pc:sldMk cId="2470912556" sldId="280"/>
            <ac:picMk id="5" creationId="{137A0BE0-3DD1-0681-69A1-4968EB8FA73A}"/>
          </ac:picMkLst>
        </pc:picChg>
      </pc:sldChg>
      <pc:sldChg chg="addSp modSp">
        <pc:chgData name="Lien Meulendijks" userId="f4267973-0303-4fa3-8f79-f0864bfaf52c" providerId="ADAL" clId="{6686DBDA-D85D-4F86-A761-81597B2FCD01}" dt="2025-09-02T11:39:45.297" v="11"/>
        <pc:sldMkLst>
          <pc:docMk/>
          <pc:sldMk cId="2534863152" sldId="283"/>
        </pc:sldMkLst>
        <pc:picChg chg="add mod">
          <ac:chgData name="Lien Meulendijks" userId="f4267973-0303-4fa3-8f79-f0864bfaf52c" providerId="ADAL" clId="{6686DBDA-D85D-4F86-A761-81597B2FCD01}" dt="2025-09-02T11:39:45.297" v="11"/>
          <ac:picMkLst>
            <pc:docMk/>
            <pc:sldMk cId="2534863152" sldId="283"/>
            <ac:picMk id="4" creationId="{F14B807C-A5AA-EAD0-5D55-E151C005715E}"/>
          </ac:picMkLst>
        </pc:picChg>
      </pc:sldChg>
      <pc:sldChg chg="addSp modSp mod">
        <pc:chgData name="Lien Meulendijks" userId="f4267973-0303-4fa3-8f79-f0864bfaf52c" providerId="ADAL" clId="{6686DBDA-D85D-4F86-A761-81597B2FCD01}" dt="2025-09-02T11:40:21.197" v="17" actId="1076"/>
        <pc:sldMkLst>
          <pc:docMk/>
          <pc:sldMk cId="691750590" sldId="287"/>
        </pc:sldMkLst>
        <pc:picChg chg="add mod">
          <ac:chgData name="Lien Meulendijks" userId="f4267973-0303-4fa3-8f79-f0864bfaf52c" providerId="ADAL" clId="{6686DBDA-D85D-4F86-A761-81597B2FCD01}" dt="2025-09-02T11:40:21.197" v="17" actId="1076"/>
          <ac:picMkLst>
            <pc:docMk/>
            <pc:sldMk cId="691750590" sldId="287"/>
            <ac:picMk id="4" creationId="{801C13B0-C11E-0945-1B66-D47F1666D981}"/>
          </ac:picMkLst>
        </pc:picChg>
      </pc:sldChg>
      <pc:sldChg chg="add del setBg">
        <pc:chgData name="Lien Meulendijks" userId="f4267973-0303-4fa3-8f79-f0864bfaf52c" providerId="ADAL" clId="{6686DBDA-D85D-4F86-A761-81597B2FCD01}" dt="2025-09-02T11:39:55.195" v="13"/>
        <pc:sldMkLst>
          <pc:docMk/>
          <pc:sldMk cId="3056364970" sldId="295"/>
        </pc:sldMkLst>
      </pc:sldChg>
    </pc:docChg>
  </pc:docChgLst>
  <pc:docChgLst>
    <pc:chgData name="Lien Meulendijks" userId="f4267973-0303-4fa3-8f79-f0864bfaf52c" providerId="ADAL" clId="{40CAC4C2-6035-4779-A136-FA3053413C8C}"/>
    <pc:docChg chg="modSld">
      <pc:chgData name="Lien Meulendijks" userId="f4267973-0303-4fa3-8f79-f0864bfaf52c" providerId="ADAL" clId="{40CAC4C2-6035-4779-A136-FA3053413C8C}" dt="2023-12-04T14:56:02.285" v="23" actId="20577"/>
      <pc:docMkLst>
        <pc:docMk/>
      </pc:docMkLst>
      <pc:sldChg chg="modSp mod">
        <pc:chgData name="Lien Meulendijks" userId="f4267973-0303-4fa3-8f79-f0864bfaf52c" providerId="ADAL" clId="{40CAC4C2-6035-4779-A136-FA3053413C8C}" dt="2023-12-04T14:56:02.285" v="23" actId="20577"/>
        <pc:sldMkLst>
          <pc:docMk/>
          <pc:sldMk cId="1415261555" sldId="256"/>
        </pc:sldMkLst>
      </pc:sldChg>
    </pc:docChg>
  </pc:docChgLst>
  <pc:docChgLst>
    <pc:chgData name="Lien Meulendijks" userId="f4267973-0303-4fa3-8f79-f0864bfaf52c" providerId="ADAL" clId="{E4FEDAA3-77EF-477A-897A-5AEF63805AB4}"/>
    <pc:docChg chg="undo custSel addSld delSld modSld sldOrd">
      <pc:chgData name="Lien Meulendijks" userId="f4267973-0303-4fa3-8f79-f0864bfaf52c" providerId="ADAL" clId="{E4FEDAA3-77EF-477A-897A-5AEF63805AB4}" dt="2023-11-28T13:19:36.168" v="1536" actId="47"/>
      <pc:docMkLst>
        <pc:docMk/>
      </pc:docMkLst>
      <pc:sldChg chg="modSp mod setBg">
        <pc:chgData name="Lien Meulendijks" userId="f4267973-0303-4fa3-8f79-f0864bfaf52c" providerId="ADAL" clId="{E4FEDAA3-77EF-477A-897A-5AEF63805AB4}" dt="2023-11-28T12:29:28.714" v="45" actId="20577"/>
        <pc:sldMkLst>
          <pc:docMk/>
          <pc:sldMk cId="1415261555" sldId="256"/>
        </pc:sldMkLst>
      </pc:sldChg>
      <pc:sldChg chg="del">
        <pc:chgData name="Lien Meulendijks" userId="f4267973-0303-4fa3-8f79-f0864bfaf52c" providerId="ADAL" clId="{E4FEDAA3-77EF-477A-897A-5AEF63805AB4}" dt="2023-11-28T12:30:31.112" v="82" actId="47"/>
        <pc:sldMkLst>
          <pc:docMk/>
          <pc:sldMk cId="3982805991" sldId="266"/>
        </pc:sldMkLst>
      </pc:sldChg>
      <pc:sldChg chg="del">
        <pc:chgData name="Lien Meulendijks" userId="f4267973-0303-4fa3-8f79-f0864bfaf52c" providerId="ADAL" clId="{E4FEDAA3-77EF-477A-897A-5AEF63805AB4}" dt="2023-11-28T12:33:35.880" v="200" actId="47"/>
        <pc:sldMkLst>
          <pc:docMk/>
          <pc:sldMk cId="3528604776" sldId="267"/>
        </pc:sldMkLst>
      </pc:sldChg>
      <pc:sldChg chg="del">
        <pc:chgData name="Lien Meulendijks" userId="f4267973-0303-4fa3-8f79-f0864bfaf52c" providerId="ADAL" clId="{E4FEDAA3-77EF-477A-897A-5AEF63805AB4}" dt="2023-11-28T12:30:28.675" v="80" actId="47"/>
        <pc:sldMkLst>
          <pc:docMk/>
          <pc:sldMk cId="352185852" sldId="270"/>
        </pc:sldMkLst>
      </pc:sldChg>
      <pc:sldChg chg="del">
        <pc:chgData name="Lien Meulendijks" userId="f4267973-0303-4fa3-8f79-f0864bfaf52c" providerId="ADAL" clId="{E4FEDAA3-77EF-477A-897A-5AEF63805AB4}" dt="2023-11-28T12:30:29.971" v="81" actId="47"/>
        <pc:sldMkLst>
          <pc:docMk/>
          <pc:sldMk cId="2642163746" sldId="272"/>
        </pc:sldMkLst>
      </pc:sldChg>
      <pc:sldChg chg="del">
        <pc:chgData name="Lien Meulendijks" userId="f4267973-0303-4fa3-8f79-f0864bfaf52c" providerId="ADAL" clId="{E4FEDAA3-77EF-477A-897A-5AEF63805AB4}" dt="2023-11-28T12:30:32.831" v="83" actId="47"/>
        <pc:sldMkLst>
          <pc:docMk/>
          <pc:sldMk cId="3060846539" sldId="273"/>
        </pc:sldMkLst>
      </pc:sldChg>
      <pc:sldChg chg="del">
        <pc:chgData name="Lien Meulendijks" userId="f4267973-0303-4fa3-8f79-f0864bfaf52c" providerId="ADAL" clId="{E4FEDAA3-77EF-477A-897A-5AEF63805AB4}" dt="2023-11-28T13:19:36.168" v="1536" actId="47"/>
        <pc:sldMkLst>
          <pc:docMk/>
          <pc:sldMk cId="2582120909" sldId="274"/>
        </pc:sldMkLst>
      </pc:sldChg>
      <pc:sldChg chg="del">
        <pc:chgData name="Lien Meulendijks" userId="f4267973-0303-4fa3-8f79-f0864bfaf52c" providerId="ADAL" clId="{E4FEDAA3-77EF-477A-897A-5AEF63805AB4}" dt="2023-11-28T12:30:19.635" v="78" actId="47"/>
        <pc:sldMkLst>
          <pc:docMk/>
          <pc:sldMk cId="4178182733" sldId="275"/>
        </pc:sldMkLst>
      </pc:sldChg>
      <pc:sldChg chg="del">
        <pc:chgData name="Lien Meulendijks" userId="f4267973-0303-4fa3-8f79-f0864bfaf52c" providerId="ADAL" clId="{E4FEDAA3-77EF-477A-897A-5AEF63805AB4}" dt="2023-11-28T12:30:18.178" v="77" actId="47"/>
        <pc:sldMkLst>
          <pc:docMk/>
          <pc:sldMk cId="3012005408" sldId="276"/>
        </pc:sldMkLst>
      </pc:sldChg>
      <pc:sldChg chg="del">
        <pc:chgData name="Lien Meulendijks" userId="f4267973-0303-4fa3-8f79-f0864bfaf52c" providerId="ADAL" clId="{E4FEDAA3-77EF-477A-897A-5AEF63805AB4}" dt="2023-11-28T12:30:20.411" v="79" actId="47"/>
        <pc:sldMkLst>
          <pc:docMk/>
          <pc:sldMk cId="1438158298" sldId="277"/>
        </pc:sldMkLst>
      </pc:sldChg>
      <pc:sldChg chg="addSp delSp modSp mod modClrScheme chgLayout">
        <pc:chgData name="Lien Meulendijks" userId="f4267973-0303-4fa3-8f79-f0864bfaf52c" providerId="ADAL" clId="{E4FEDAA3-77EF-477A-897A-5AEF63805AB4}" dt="2023-11-28T13:16:46.979" v="1516" actId="207"/>
        <pc:sldMkLst>
          <pc:docMk/>
          <pc:sldMk cId="827030428" sldId="278"/>
        </pc:sldMkLst>
      </pc:sldChg>
      <pc:sldChg chg="addSp delSp modSp mod chgLayout">
        <pc:chgData name="Lien Meulendijks" userId="f4267973-0303-4fa3-8f79-f0864bfaf52c" providerId="ADAL" clId="{E4FEDAA3-77EF-477A-897A-5AEF63805AB4}" dt="2023-11-28T13:17:09.095" v="1519" actId="207"/>
        <pc:sldMkLst>
          <pc:docMk/>
          <pc:sldMk cId="3113011336" sldId="279"/>
        </pc:sldMkLst>
      </pc:sldChg>
      <pc:sldChg chg="modSp new mod setBg">
        <pc:chgData name="Lien Meulendijks" userId="f4267973-0303-4fa3-8f79-f0864bfaf52c" providerId="ADAL" clId="{E4FEDAA3-77EF-477A-897A-5AEF63805AB4}" dt="2023-11-28T12:30:11.893" v="76" actId="20577"/>
        <pc:sldMkLst>
          <pc:docMk/>
          <pc:sldMk cId="2470912556" sldId="280"/>
        </pc:sldMkLst>
      </pc:sldChg>
      <pc:sldChg chg="add del">
        <pc:chgData name="Lien Meulendijks" userId="f4267973-0303-4fa3-8f79-f0864bfaf52c" providerId="ADAL" clId="{E4FEDAA3-77EF-477A-897A-5AEF63805AB4}" dt="2023-11-28T12:57:01.917" v="1422" actId="47"/>
        <pc:sldMkLst>
          <pc:docMk/>
          <pc:sldMk cId="501848271" sldId="281"/>
        </pc:sldMkLst>
      </pc:sldChg>
      <pc:sldChg chg="add del">
        <pc:chgData name="Lien Meulendijks" userId="f4267973-0303-4fa3-8f79-f0864bfaf52c" providerId="ADAL" clId="{E4FEDAA3-77EF-477A-897A-5AEF63805AB4}" dt="2023-11-28T12:57:02.864" v="1423" actId="47"/>
        <pc:sldMkLst>
          <pc:docMk/>
          <pc:sldMk cId="2046809908" sldId="282"/>
        </pc:sldMkLst>
      </pc:sldChg>
      <pc:sldChg chg="modSp add mod ord">
        <pc:chgData name="Lien Meulendijks" userId="f4267973-0303-4fa3-8f79-f0864bfaf52c" providerId="ADAL" clId="{E4FEDAA3-77EF-477A-897A-5AEF63805AB4}" dt="2023-11-28T12:32:04.965" v="138" actId="20577"/>
        <pc:sldMkLst>
          <pc:docMk/>
          <pc:sldMk cId="2534863152" sldId="283"/>
        </pc:sldMkLst>
      </pc:sldChg>
      <pc:sldChg chg="addSp modSp add mod">
        <pc:chgData name="Lien Meulendijks" userId="f4267973-0303-4fa3-8f79-f0864bfaf52c" providerId="ADAL" clId="{E4FEDAA3-77EF-477A-897A-5AEF63805AB4}" dt="2023-11-28T13:17:13.400" v="1520" actId="207"/>
        <pc:sldMkLst>
          <pc:docMk/>
          <pc:sldMk cId="2625796230" sldId="284"/>
        </pc:sldMkLst>
      </pc:sldChg>
      <pc:sldChg chg="addSp modSp add mod">
        <pc:chgData name="Lien Meulendijks" userId="f4267973-0303-4fa3-8f79-f0864bfaf52c" providerId="ADAL" clId="{E4FEDAA3-77EF-477A-897A-5AEF63805AB4}" dt="2023-11-28T13:17:16.898" v="1521" actId="207"/>
        <pc:sldMkLst>
          <pc:docMk/>
          <pc:sldMk cId="1933794000" sldId="285"/>
        </pc:sldMkLst>
      </pc:sldChg>
      <pc:sldChg chg="addSp modSp add mod">
        <pc:chgData name="Lien Meulendijks" userId="f4267973-0303-4fa3-8f79-f0864bfaf52c" providerId="ADAL" clId="{E4FEDAA3-77EF-477A-897A-5AEF63805AB4}" dt="2023-11-28T13:17:20.335" v="1522" actId="207"/>
        <pc:sldMkLst>
          <pc:docMk/>
          <pc:sldMk cId="3107927389" sldId="286"/>
        </pc:sldMkLst>
      </pc:sldChg>
      <pc:sldChg chg="modSp add mod ord">
        <pc:chgData name="Lien Meulendijks" userId="f4267973-0303-4fa3-8f79-f0864bfaf52c" providerId="ADAL" clId="{E4FEDAA3-77EF-477A-897A-5AEF63805AB4}" dt="2023-11-28T12:33:28.102" v="199" actId="20577"/>
        <pc:sldMkLst>
          <pc:docMk/>
          <pc:sldMk cId="691750590" sldId="287"/>
        </pc:sldMkLst>
      </pc:sldChg>
      <pc:sldChg chg="addSp delSp modSp new mod">
        <pc:chgData name="Lien Meulendijks" userId="f4267973-0303-4fa3-8f79-f0864bfaf52c" providerId="ADAL" clId="{E4FEDAA3-77EF-477A-897A-5AEF63805AB4}" dt="2023-11-28T13:18:31.874" v="1528" actId="11"/>
        <pc:sldMkLst>
          <pc:docMk/>
          <pc:sldMk cId="1944983093" sldId="288"/>
        </pc:sldMkLst>
      </pc:sldChg>
      <pc:sldChg chg="addSp delSp modSp add mod">
        <pc:chgData name="Lien Meulendijks" userId="f4267973-0303-4fa3-8f79-f0864bfaf52c" providerId="ADAL" clId="{E4FEDAA3-77EF-477A-897A-5AEF63805AB4}" dt="2023-11-28T13:18:42.261" v="1529" actId="11"/>
        <pc:sldMkLst>
          <pc:docMk/>
          <pc:sldMk cId="2835414636" sldId="289"/>
        </pc:sldMkLst>
      </pc:sldChg>
      <pc:sldChg chg="addSp delSp modSp add mod">
        <pc:chgData name="Lien Meulendijks" userId="f4267973-0303-4fa3-8f79-f0864bfaf52c" providerId="ADAL" clId="{E4FEDAA3-77EF-477A-897A-5AEF63805AB4}" dt="2023-11-28T13:18:56.334" v="1531" actId="11"/>
        <pc:sldMkLst>
          <pc:docMk/>
          <pc:sldMk cId="484488359" sldId="290"/>
        </pc:sldMkLst>
      </pc:sldChg>
      <pc:sldChg chg="addSp delSp modSp add mod">
        <pc:chgData name="Lien Meulendijks" userId="f4267973-0303-4fa3-8f79-f0864bfaf52c" providerId="ADAL" clId="{E4FEDAA3-77EF-477A-897A-5AEF63805AB4}" dt="2023-11-28T13:19:08.125" v="1533" actId="11"/>
        <pc:sldMkLst>
          <pc:docMk/>
          <pc:sldMk cId="23999659" sldId="291"/>
        </pc:sldMkLst>
      </pc:sldChg>
      <pc:sldChg chg="addSp delSp modSp add mod">
        <pc:chgData name="Lien Meulendijks" userId="f4267973-0303-4fa3-8f79-f0864bfaf52c" providerId="ADAL" clId="{E4FEDAA3-77EF-477A-897A-5AEF63805AB4}" dt="2023-11-28T13:19:20.092" v="1535" actId="207"/>
        <pc:sldMkLst>
          <pc:docMk/>
          <pc:sldMk cId="4280121385" sldId="292"/>
        </pc:sldMkLst>
      </pc:sldChg>
      <pc:sldChg chg="addSp delSp modSp add mod">
        <pc:chgData name="Lien Meulendijks" userId="f4267973-0303-4fa3-8f79-f0864bfaf52c" providerId="ADAL" clId="{E4FEDAA3-77EF-477A-897A-5AEF63805AB4}" dt="2023-11-28T13:16:59.197" v="1517" actId="207"/>
        <pc:sldMkLst>
          <pc:docMk/>
          <pc:sldMk cId="618693584" sldId="293"/>
        </pc:sldMkLst>
      </pc:sldChg>
      <pc:sldChg chg="addSp delSp modSp add mod">
        <pc:chgData name="Lien Meulendijks" userId="f4267973-0303-4fa3-8f79-f0864bfaf52c" providerId="ADAL" clId="{E4FEDAA3-77EF-477A-897A-5AEF63805AB4}" dt="2023-11-28T13:17:03.787" v="1518" actId="207"/>
        <pc:sldMkLst>
          <pc:docMk/>
          <pc:sldMk cId="3550616983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85EE-3D6A-354C-B128-7FCE8E47D072}" type="datetimeFigureOut">
              <a:rPr lang="nl-BE" smtClean="0"/>
              <a:t>2/09/2025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E824-6173-3349-98C0-21BD1BD9A5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71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6" y="1206708"/>
            <a:ext cx="6244638" cy="1611444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19446"/>
            <a:ext cx="6244638" cy="12657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872F87E-A262-EA33-01B5-B0BDE4C460F8}"/>
              </a:ext>
            </a:extLst>
          </p:cNvPr>
          <p:cNvSpPr/>
          <p:nvPr userDrawn="1"/>
        </p:nvSpPr>
        <p:spPr>
          <a:xfrm rot="1679980">
            <a:off x="7086293" y="-1194684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9BE03A-8FEB-F315-B31D-4D6310AB30E9}"/>
              </a:ext>
            </a:extLst>
          </p:cNvPr>
          <p:cNvSpPr/>
          <p:nvPr userDrawn="1"/>
        </p:nvSpPr>
        <p:spPr>
          <a:xfrm rot="1679980">
            <a:off x="7734230" y="-869001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7203B42-2145-D927-7C55-5B66121C5EC8}"/>
              </a:ext>
            </a:extLst>
          </p:cNvPr>
          <p:cNvSpPr/>
          <p:nvPr userDrawn="1"/>
        </p:nvSpPr>
        <p:spPr>
          <a:xfrm rot="1679980">
            <a:off x="8387568" y="-478376"/>
            <a:ext cx="399348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7BF5B2D-7EE4-BF3C-3488-8ACA41695048}"/>
              </a:ext>
            </a:extLst>
          </p:cNvPr>
          <p:cNvSpPr/>
          <p:nvPr userDrawn="1"/>
        </p:nvSpPr>
        <p:spPr>
          <a:xfrm rot="1679980">
            <a:off x="4930313" y="4350257"/>
            <a:ext cx="399348" cy="39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B5D3FA-F931-B712-7462-832BFC9C4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07528"/>
            <a:ext cx="3733227" cy="119439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395" y="2000680"/>
            <a:ext cx="3733227" cy="3251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407987"/>
            <a:ext cx="4145738" cy="484465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429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11" y="407528"/>
            <a:ext cx="3733227" cy="120814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B39514C-E0D0-A85D-73A2-2482E1C95C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A9386564-1F76-C1AC-4AC4-46FE5C68F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511" y="2021305"/>
            <a:ext cx="3733227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254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421544"/>
            <a:ext cx="416342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2014430"/>
            <a:ext cx="4163421" cy="3203838"/>
          </a:xfrm>
          <a:noFill/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4173239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E9891A-E5E8-FD8A-373B-F9E44E0F7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529" y="5907782"/>
            <a:ext cx="1251891" cy="5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912EEAE8-8719-E6E4-BF82-2961B36705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98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60" y="421544"/>
            <a:ext cx="8309471" cy="1180376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2000680"/>
            <a:ext cx="4136232" cy="3238213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5767" y="2000680"/>
            <a:ext cx="3709971" cy="32382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031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3"/>
            <a:ext cx="8281970" cy="1201001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533B31CE-E173-E9E9-C04F-EB057E4DA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769" y="2007556"/>
            <a:ext cx="3716845" cy="3224462"/>
          </a:xfrm>
          <a:noFill/>
        </p:spPr>
        <p:txBody>
          <a:bodyPr/>
          <a:lstStyle>
            <a:lvl1pPr marL="385763" indent="-385763">
              <a:buFont typeface="+mj-lt"/>
              <a:buAutoNum type="alphaUcPeriod"/>
              <a:defRPr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E9B35890-6375-BB15-0D2B-CD1723F59C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0" y="2007556"/>
            <a:ext cx="4136231" cy="32244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360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421544"/>
            <a:ext cx="8346531" cy="1205764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2" y="4835565"/>
            <a:ext cx="2564498" cy="792758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4332" y="2817696"/>
            <a:ext cx="2564498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479214AF-C568-51B6-8F4A-E7969A424C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64705" y="2796712"/>
            <a:ext cx="2495692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2F8E6E8-C87A-FC24-3C68-02F62265D9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5171" y="2816801"/>
            <a:ext cx="2495691" cy="16202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EA6139F9-E714-6225-CC4E-517C0738E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4705" y="4857067"/>
            <a:ext cx="2495692" cy="771256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960C4A6-2C71-9C70-F3FD-F27610D22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5170" y="4857581"/>
            <a:ext cx="2495691" cy="768952"/>
          </a:xfrm>
          <a:noFill/>
        </p:spPr>
        <p:txBody>
          <a:bodyPr/>
          <a:lstStyle>
            <a:lvl1pPr marL="0" indent="0">
              <a:buFont typeface="+mj-lt"/>
              <a:buNone/>
              <a:defRPr sz="1800"/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B1631E8E-487E-E8E5-8A18-DB089D9C5C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137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856F09FD-2838-CF3A-F012-64FBA738E8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705" y="2024938"/>
            <a:ext cx="2495693" cy="395128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E1030D36-FC1A-7B57-21A1-0E421761B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5172" y="2018297"/>
            <a:ext cx="2495691" cy="395127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 marL="685800" indent="-342900">
              <a:buFont typeface="+mj-lt"/>
              <a:buAutoNum type="alphaUcPeriod"/>
              <a:defRPr/>
            </a:lvl2pPr>
            <a:lvl3pPr marL="1028700" indent="-342900">
              <a:buFont typeface="+mj-lt"/>
              <a:buAutoNum type="alphaUcPeriod"/>
              <a:defRPr/>
            </a:lvl3pPr>
            <a:lvl4pPr marL="1285875" indent="-257175">
              <a:buFont typeface="+mj-lt"/>
              <a:buAutoNum type="alphaUcPeriod"/>
              <a:defRPr/>
            </a:lvl4pPr>
            <a:lvl5pPr marL="1628775" indent="-257175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216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6" y="404571"/>
            <a:ext cx="6264812" cy="3638084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758D752-63A7-2831-9718-C54853727BCD}"/>
              </a:ext>
            </a:extLst>
          </p:cNvPr>
          <p:cNvSpPr/>
          <p:nvPr userDrawn="1"/>
        </p:nvSpPr>
        <p:spPr>
          <a:xfrm rot="1679980">
            <a:off x="7080892" y="-1183979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A6A630-3581-4048-F512-A1C9CF3ACB35}"/>
              </a:ext>
            </a:extLst>
          </p:cNvPr>
          <p:cNvSpPr/>
          <p:nvPr userDrawn="1"/>
        </p:nvSpPr>
        <p:spPr>
          <a:xfrm rot="1679980">
            <a:off x="7734230" y="-738373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0F05129-C10B-2EE6-579F-3DD70B44BAE3}"/>
              </a:ext>
            </a:extLst>
          </p:cNvPr>
          <p:cNvSpPr/>
          <p:nvPr userDrawn="1"/>
        </p:nvSpPr>
        <p:spPr>
          <a:xfrm rot="1679980">
            <a:off x="8387568" y="-347748"/>
            <a:ext cx="399348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60AAD96-DE95-0488-4C63-02B4BF532AAA}"/>
              </a:ext>
            </a:extLst>
          </p:cNvPr>
          <p:cNvSpPr/>
          <p:nvPr userDrawn="1"/>
        </p:nvSpPr>
        <p:spPr>
          <a:xfrm rot="1679980">
            <a:off x="4942475" y="4150785"/>
            <a:ext cx="399348" cy="390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6D37C0AA-BDC0-885F-A7E3-5EB68687E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7614" y="1508032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6E2A36-2977-595E-FEA7-943292AA39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7589" y="409817"/>
            <a:ext cx="5408293" cy="4835951"/>
          </a:xfrm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B0C5FA-DFDA-3FB9-C53D-902CCD09DA1A}"/>
              </a:ext>
            </a:extLst>
          </p:cNvPr>
          <p:cNvSpPr/>
          <p:nvPr userDrawn="1"/>
        </p:nvSpPr>
        <p:spPr>
          <a:xfrm>
            <a:off x="-1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Tijdelijke aanduiding voor tekst 23">
            <a:extLst>
              <a:ext uri="{FF2B5EF4-FFF2-40B4-BE49-F238E27FC236}">
                <a16:creationId xmlns:a16="http://schemas.microsoft.com/office/drawing/2014/main" id="{5FED1F35-3322-B586-D028-47DF30F38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5238" y="2112211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DBE9AA-9054-3301-16F3-366BD056F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749" y="5710982"/>
            <a:ext cx="1680133" cy="737201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213C141-319F-3B97-5796-ED31CBD1EDEF}"/>
              </a:ext>
            </a:extLst>
          </p:cNvPr>
          <p:cNvSpPr/>
          <p:nvPr userDrawn="1"/>
        </p:nvSpPr>
        <p:spPr>
          <a:xfrm>
            <a:off x="83418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3259BD7-25E4-2F88-1CF9-37E6203D4100}"/>
              </a:ext>
            </a:extLst>
          </p:cNvPr>
          <p:cNvSpPr/>
          <p:nvPr userDrawn="1"/>
        </p:nvSpPr>
        <p:spPr>
          <a:xfrm>
            <a:off x="1668379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ED323DC-B81B-4CCA-202A-343C08A6B76A}"/>
              </a:ext>
            </a:extLst>
          </p:cNvPr>
          <p:cNvSpPr/>
          <p:nvPr userDrawn="1"/>
        </p:nvSpPr>
        <p:spPr>
          <a:xfrm>
            <a:off x="2502568" y="389191"/>
            <a:ext cx="408117" cy="605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8713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95" y="404570"/>
            <a:ext cx="5845426" cy="4442438"/>
          </a:xfrm>
          <a:noFill/>
        </p:spPr>
        <p:txBody>
          <a:bodyPr anchor="ctr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26A4B7EE-BEDA-4647-D539-ADE59D006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9894" y="1928875"/>
            <a:ext cx="1037463" cy="715581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4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55C5D1-9353-8715-5164-B4FF54D7C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D98B310-7BA0-C9BF-A607-37E33194E4A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1601EFD-8E56-29A6-51F1-817413464B46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8539764-DF2D-9F09-3B96-D81643929AC1}"/>
              </a:ext>
            </a:extLst>
          </p:cNvPr>
          <p:cNvSpPr/>
          <p:nvPr userDrawn="1"/>
        </p:nvSpPr>
        <p:spPr>
          <a:xfrm>
            <a:off x="6670188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97DC64F-FE59-265D-9802-067F2890ED4B}"/>
              </a:ext>
            </a:extLst>
          </p:cNvPr>
          <p:cNvSpPr/>
          <p:nvPr userDrawn="1"/>
        </p:nvSpPr>
        <p:spPr>
          <a:xfrm>
            <a:off x="5845729" y="521286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D9F1D7A-7D2C-D8D2-E8FE-CAF15945ED3E}"/>
              </a:ext>
            </a:extLst>
          </p:cNvPr>
          <p:cNvSpPr/>
          <p:nvPr userDrawn="1"/>
        </p:nvSpPr>
        <p:spPr>
          <a:xfrm>
            <a:off x="502127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2B37B96-0A3C-76C9-2FB8-2E24D043EA31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2B102C0D-E90A-3017-9BBB-E860BCA0321A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A7BD61F9-8A79-BDB7-136C-84E3EEC1B87B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CD0056B-9F6B-C02F-4D2E-980B0061AAC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06707"/>
            <a:ext cx="5431906" cy="164858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34129"/>
            <a:ext cx="5431906" cy="1570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AD15313-11C7-4631-66C0-1883CAEF8B80}"/>
              </a:ext>
            </a:extLst>
          </p:cNvPr>
          <p:cNvSpPr/>
          <p:nvPr userDrawn="1"/>
        </p:nvSpPr>
        <p:spPr>
          <a:xfrm>
            <a:off x="8733005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37B81C1-2919-0A74-D126-C461EBB7DEFC}"/>
              </a:ext>
            </a:extLst>
          </p:cNvPr>
          <p:cNvSpPr/>
          <p:nvPr userDrawn="1"/>
        </p:nvSpPr>
        <p:spPr>
          <a:xfrm>
            <a:off x="7900348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695230-2729-C245-787C-C1A0F48F41F8}"/>
              </a:ext>
            </a:extLst>
          </p:cNvPr>
          <p:cNvSpPr/>
          <p:nvPr userDrawn="1"/>
        </p:nvSpPr>
        <p:spPr>
          <a:xfrm>
            <a:off x="7067692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820D63B-935C-1E89-F1BC-391445F5FC8D}"/>
              </a:ext>
            </a:extLst>
          </p:cNvPr>
          <p:cNvSpPr/>
          <p:nvPr userDrawn="1"/>
        </p:nvSpPr>
        <p:spPr>
          <a:xfrm>
            <a:off x="6235036" y="785734"/>
            <a:ext cx="410995" cy="5240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C797E2-1369-5486-CB8C-D855F8202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1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AB8EA8CC-7B19-03FC-6EFC-597991480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618" y="2421279"/>
            <a:ext cx="401814" cy="401814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1C325357-7976-CCCB-21B2-2C6B442B7D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418" y="3236157"/>
            <a:ext cx="401814" cy="4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3D89EEE-109A-740E-84D8-D5207DA5E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2F1C3C-EFD0-087E-7FAD-7AD3F9E434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794335B-FF8D-8432-A633-23ED60B5F2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CF8908D1-D798-0720-4682-BB160DF56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87" y="5905141"/>
            <a:ext cx="1281662" cy="56236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13317DB-60E1-E9B9-FA67-946BED2C1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3236157"/>
            <a:ext cx="413151" cy="41315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A138E61-5890-9B8F-AD94-F8364C1DDA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621" y="2409942"/>
            <a:ext cx="413151" cy="4131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2591" y="396528"/>
            <a:ext cx="5002730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679" y="409057"/>
            <a:ext cx="2916737" cy="48536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2618" y="1219718"/>
            <a:ext cx="4992704" cy="82445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349" y="2415913"/>
            <a:ext cx="2488819" cy="40197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350" y="3238500"/>
            <a:ext cx="2488818" cy="380999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350"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611FE3-9337-0CA7-510B-197D9B264F3E}"/>
              </a:ext>
            </a:extLst>
          </p:cNvPr>
          <p:cNvSpPr/>
          <p:nvPr userDrawn="1"/>
        </p:nvSpPr>
        <p:spPr>
          <a:xfrm>
            <a:off x="8319540" y="6033540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B2C808-DD8F-50C0-4545-60A941C8441C}"/>
              </a:ext>
            </a:extLst>
          </p:cNvPr>
          <p:cNvSpPr/>
          <p:nvPr userDrawn="1"/>
        </p:nvSpPr>
        <p:spPr>
          <a:xfrm>
            <a:off x="7496449" y="521286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1E7C23-C6E2-F324-C4C0-44E9026E84EA}"/>
              </a:ext>
            </a:extLst>
          </p:cNvPr>
          <p:cNvSpPr/>
          <p:nvPr userDrawn="1"/>
        </p:nvSpPr>
        <p:spPr>
          <a:xfrm>
            <a:off x="6670713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ECEA1CC-3855-2E35-9DC1-F8408FE28F16}"/>
              </a:ext>
            </a:extLst>
          </p:cNvPr>
          <p:cNvSpPr/>
          <p:nvPr userDrawn="1"/>
        </p:nvSpPr>
        <p:spPr>
          <a:xfrm>
            <a:off x="5846254" y="5212864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E14E0AD-16DF-3738-61E5-78E814DFE13A}"/>
              </a:ext>
            </a:extLst>
          </p:cNvPr>
          <p:cNvSpPr/>
          <p:nvPr userDrawn="1"/>
        </p:nvSpPr>
        <p:spPr>
          <a:xfrm>
            <a:off x="5021795" y="6033541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ln>
                <a:noFill/>
              </a:ln>
              <a:noFill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F5AD63B-8A9E-3192-9764-CD9E7842495E}"/>
              </a:ext>
            </a:extLst>
          </p:cNvPr>
          <p:cNvSpPr/>
          <p:nvPr userDrawn="1"/>
        </p:nvSpPr>
        <p:spPr>
          <a:xfrm>
            <a:off x="8318187" y="4388385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9DF8045-A724-B946-83F6-BF0BCDEB77B7}"/>
              </a:ext>
            </a:extLst>
          </p:cNvPr>
          <p:cNvSpPr/>
          <p:nvPr userDrawn="1"/>
        </p:nvSpPr>
        <p:spPr>
          <a:xfrm>
            <a:off x="6674264" y="4390277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2A6ABD2-40BF-6F9D-7163-FA29F7D34B70}"/>
              </a:ext>
            </a:extLst>
          </p:cNvPr>
          <p:cNvSpPr/>
          <p:nvPr userDrawn="1"/>
        </p:nvSpPr>
        <p:spPr>
          <a:xfrm>
            <a:off x="7500525" y="3565818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6240612-0A12-9508-56A8-9F51F3A4E3BE}"/>
              </a:ext>
            </a:extLst>
          </p:cNvPr>
          <p:cNvSpPr/>
          <p:nvPr userDrawn="1"/>
        </p:nvSpPr>
        <p:spPr>
          <a:xfrm>
            <a:off x="8319541" y="2747013"/>
            <a:ext cx="824459" cy="824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29771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1307B61-B1F6-F9C3-7481-F3ED6F9F3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4" y="1189408"/>
            <a:ext cx="7474847" cy="160365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8049"/>
            <a:ext cx="5838552" cy="12101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0B7022F-82DA-43BB-5E4F-A4D169305162}"/>
              </a:ext>
            </a:extLst>
          </p:cNvPr>
          <p:cNvSpPr/>
          <p:nvPr userDrawn="1"/>
        </p:nvSpPr>
        <p:spPr>
          <a:xfrm>
            <a:off x="8319540" y="6033541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D55E17D-473E-0E4F-0104-EF498938EC96}"/>
              </a:ext>
            </a:extLst>
          </p:cNvPr>
          <p:cNvSpPr/>
          <p:nvPr userDrawn="1"/>
        </p:nvSpPr>
        <p:spPr>
          <a:xfrm>
            <a:off x="7496449" y="521286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16D38C5-9B10-85FC-B6E1-620EFC107BBE}"/>
              </a:ext>
            </a:extLst>
          </p:cNvPr>
          <p:cNvSpPr/>
          <p:nvPr userDrawn="1"/>
        </p:nvSpPr>
        <p:spPr>
          <a:xfrm>
            <a:off x="6677588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6B8F577-384D-B6DA-AAB3-7F66721EE1AF}"/>
              </a:ext>
            </a:extLst>
          </p:cNvPr>
          <p:cNvSpPr/>
          <p:nvPr userDrawn="1"/>
        </p:nvSpPr>
        <p:spPr>
          <a:xfrm>
            <a:off x="5846254" y="5212865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AD1B83D-A153-633B-0281-707270A2E42F}"/>
              </a:ext>
            </a:extLst>
          </p:cNvPr>
          <p:cNvSpPr/>
          <p:nvPr userDrawn="1"/>
        </p:nvSpPr>
        <p:spPr>
          <a:xfrm>
            <a:off x="5021795" y="6033542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>
              <a:solidFill>
                <a:schemeClr val="tx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6A43C1E-FF47-8AEF-8DBA-FDAE1AAE0924}"/>
              </a:ext>
            </a:extLst>
          </p:cNvPr>
          <p:cNvSpPr/>
          <p:nvPr userDrawn="1"/>
        </p:nvSpPr>
        <p:spPr>
          <a:xfrm>
            <a:off x="8318187" y="4388386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CFB33A6-53F4-30B4-6200-CA62522337D0}"/>
              </a:ext>
            </a:extLst>
          </p:cNvPr>
          <p:cNvSpPr/>
          <p:nvPr userDrawn="1"/>
        </p:nvSpPr>
        <p:spPr>
          <a:xfrm>
            <a:off x="6674789" y="4390278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84CDB942-6C08-1F3C-3347-FF11A4393223}"/>
              </a:ext>
            </a:extLst>
          </p:cNvPr>
          <p:cNvSpPr/>
          <p:nvPr userDrawn="1"/>
        </p:nvSpPr>
        <p:spPr>
          <a:xfrm>
            <a:off x="7500525" y="3565819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18FB41A8-7DF3-F425-6CA9-315D2E1BDC19}"/>
              </a:ext>
            </a:extLst>
          </p:cNvPr>
          <p:cNvSpPr/>
          <p:nvPr userDrawn="1"/>
        </p:nvSpPr>
        <p:spPr>
          <a:xfrm>
            <a:off x="8319541" y="2747014"/>
            <a:ext cx="824459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49A289-DE9B-5521-3C44-71ABD192D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6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6907"/>
            <a:ext cx="6670449" cy="1608795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22745"/>
            <a:ext cx="6670450" cy="16087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EA53FFE-C89F-9347-AB10-812E70115E28}"/>
              </a:ext>
            </a:extLst>
          </p:cNvPr>
          <p:cNvSpPr/>
          <p:nvPr userDrawn="1"/>
        </p:nvSpPr>
        <p:spPr>
          <a:xfrm>
            <a:off x="7480205" y="1996096"/>
            <a:ext cx="1663795" cy="48619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38B241-3427-5846-33F0-B2A2C82F7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30A0ECC-00E1-7B3F-178E-4F8607F5E10C}"/>
              </a:ext>
            </a:extLst>
          </p:cNvPr>
          <p:cNvSpPr/>
          <p:nvPr userDrawn="1"/>
        </p:nvSpPr>
        <p:spPr>
          <a:xfrm rot="5400000">
            <a:off x="5842191" y="3556191"/>
            <a:ext cx="1612231" cy="49913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8261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95" y="1210033"/>
            <a:ext cx="8320494" cy="1601919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95" y="3207238"/>
            <a:ext cx="8320494" cy="415986"/>
          </a:xfrm>
          <a:noFill/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DADABC9-59E8-C545-5D3B-5C8819719F66}"/>
              </a:ext>
            </a:extLst>
          </p:cNvPr>
          <p:cNvSpPr/>
          <p:nvPr userDrawn="1"/>
        </p:nvSpPr>
        <p:spPr>
          <a:xfrm>
            <a:off x="-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B8452D-F8F3-DA1C-F8A1-57EA2872C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716229"/>
            <a:ext cx="1680133" cy="737201"/>
          </a:xfrm>
          <a:prstGeom prst="rect">
            <a:avLst/>
          </a:prstGeom>
          <a:noFill/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A216325-DE9E-B6DF-38B5-4D2F950ED5B5}"/>
              </a:ext>
            </a:extLst>
          </p:cNvPr>
          <p:cNvSpPr/>
          <p:nvPr userDrawn="1"/>
        </p:nvSpPr>
        <p:spPr>
          <a:xfrm>
            <a:off x="1661045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58106CC-2D65-E569-DA1B-8573E7FBE176}"/>
              </a:ext>
            </a:extLst>
          </p:cNvPr>
          <p:cNvSpPr/>
          <p:nvPr userDrawn="1"/>
        </p:nvSpPr>
        <p:spPr>
          <a:xfrm>
            <a:off x="3322091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FCBCF06-B053-2F8E-0182-540CA0A0D026}"/>
              </a:ext>
            </a:extLst>
          </p:cNvPr>
          <p:cNvSpPr/>
          <p:nvPr userDrawn="1"/>
        </p:nvSpPr>
        <p:spPr>
          <a:xfrm>
            <a:off x="4983137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D729BBA-AF3A-D7F2-775B-B3DC961B2631}"/>
              </a:ext>
            </a:extLst>
          </p:cNvPr>
          <p:cNvSpPr/>
          <p:nvPr userDrawn="1"/>
        </p:nvSpPr>
        <p:spPr>
          <a:xfrm>
            <a:off x="6644183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F6C00BE-F293-F178-930B-42F31FB28A81}"/>
              </a:ext>
            </a:extLst>
          </p:cNvPr>
          <p:cNvSpPr/>
          <p:nvPr userDrawn="1"/>
        </p:nvSpPr>
        <p:spPr>
          <a:xfrm>
            <a:off x="8305228" y="4427621"/>
            <a:ext cx="1251061" cy="80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7398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412511"/>
            <a:ext cx="8339603" cy="120315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89D7B128-278C-BF88-42E9-4748F682D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832585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68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86" y="398761"/>
            <a:ext cx="8318978" cy="121690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D11BE1-F171-3F8F-F53A-3B2A00BB2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386" y="2029410"/>
            <a:ext cx="3740103" cy="321635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C907C5D-70F8-2C06-704A-BA36325A9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8260" y="2029409"/>
            <a:ext cx="3740104" cy="32163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77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2" y="421542"/>
            <a:ext cx="3733227" cy="118725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41BC66C-348A-3BCA-A245-85B9BEE16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84513" y="421543"/>
            <a:ext cx="3733225" cy="1187252"/>
          </a:xfrm>
        </p:spPr>
        <p:txBody>
          <a:bodyPr anchor="ctr">
            <a:normAutofit/>
          </a:bodyPr>
          <a:lstStyle>
            <a:lvl1pPr marL="0" indent="0">
              <a:buNone/>
              <a:defRPr sz="33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2565801E-11B4-0AE7-C6B5-7D85FAAD3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262" y="2008784"/>
            <a:ext cx="3733227" cy="32369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DBFFD5F5-68D2-7D62-2D07-29C1621E9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4513" y="2016888"/>
            <a:ext cx="3733225" cy="32288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63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36" y="398761"/>
            <a:ext cx="8353353" cy="121003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636" y="2023597"/>
            <a:ext cx="3760728" cy="32221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159A142F-48AE-0CE6-2762-C1CB152E52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7637" y="2025889"/>
            <a:ext cx="3760728" cy="3219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241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F0167D-8B2B-D21B-6249-AAFA5F9C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39" y="417703"/>
            <a:ext cx="8334531" cy="119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142359-8A2E-1450-1E66-CF2B04D6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238" y="2029147"/>
            <a:ext cx="8334532" cy="320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9AF7E69-A675-9C1E-A447-A661D3CB1457}"/>
              </a:ext>
            </a:extLst>
          </p:cNvPr>
          <p:cNvSpPr txBox="1"/>
          <p:nvPr userDrawn="1"/>
        </p:nvSpPr>
        <p:spPr>
          <a:xfrm>
            <a:off x="7185733" y="6262043"/>
            <a:ext cx="1629287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BA371D9-BA21-184A-8248-6D7210B5B8FD}" type="slidenum">
              <a:rPr lang="nl-BE" sz="900" smtClean="0">
                <a:solidFill>
                  <a:schemeClr val="accent1"/>
                </a:solidFill>
              </a:rPr>
              <a:pPr algn="r"/>
              <a:t>‹nr.›</a:t>
            </a:fld>
            <a:endParaRPr lang="nl-BE" sz="900" dirty="0">
              <a:solidFill>
                <a:schemeClr val="accent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28011F-7159-B96F-DA77-99001EC98EC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8" y="5905141"/>
            <a:ext cx="1281660" cy="5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50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49" r:id="rId13"/>
    <p:sldLayoutId id="2147483681" r:id="rId14"/>
    <p:sldLayoutId id="2147483683" r:id="rId15"/>
    <p:sldLayoutId id="2147483682" r:id="rId16"/>
    <p:sldLayoutId id="2147483675" r:id="rId17"/>
    <p:sldLayoutId id="2147483677" r:id="rId18"/>
    <p:sldLayoutId id="2147483679" r:id="rId19"/>
    <p:sldLayoutId id="2147483684" r:id="rId20"/>
    <p:sldLayoutId id="2147483685" r:id="rId21"/>
    <p:sldLayoutId id="2147483686" r:id="rId22"/>
    <p:sldLayoutId id="2147483680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1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5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35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AE78E-7BD6-4534-EE86-7826CE0C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Hoe communiceert het verkeer?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17F89A-9ECD-9A45-E43E-C33225CB6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Afbeelding met speelgoed, clipart, tekenfilm&#10;&#10;Door AI gegenereerde inhoud is mogelijk onjuist.">
            <a:extLst>
              <a:ext uri="{FF2B5EF4-FFF2-40B4-BE49-F238E27FC236}">
                <a16:creationId xmlns:a16="http://schemas.microsoft.com/office/drawing/2014/main" id="{137A0BE0-3DD1-0681-69A1-4968EB8FA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586" y="3942080"/>
            <a:ext cx="1867281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1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AE78E-7BD6-4534-EE86-7826CE0C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Quiz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17F89A-9ECD-9A45-E43E-C33225CB6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Afbeelding met speelgoed, clipart, tekenfilm&#10;&#10;Door AI gegenereerde inhoud is mogelijk onjuist.">
            <a:extLst>
              <a:ext uri="{FF2B5EF4-FFF2-40B4-BE49-F238E27FC236}">
                <a16:creationId xmlns:a16="http://schemas.microsoft.com/office/drawing/2014/main" id="{801C13B0-C11E-0945-1B66-D47F1666D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66" y="845681"/>
            <a:ext cx="2297494" cy="32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5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Wat is dit?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2000680"/>
            <a:ext cx="4428565" cy="3238213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nl-NL" dirty="0"/>
              <a:t>Dit zijn parkeerplaatsen, auto’s mogen hier parkeren.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is een </a:t>
            </a:r>
            <a:r>
              <a:rPr lang="nl-NL" dirty="0" err="1"/>
              <a:t>busstrook</a:t>
            </a:r>
            <a:r>
              <a:rPr lang="nl-NL" dirty="0"/>
              <a:t>, bussen mogen hier rijden.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is een fietspad, fietsers mogen hier rijden.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06CDE30-B88A-DD8C-AB09-766912A83CC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43436" y="2000680"/>
            <a:ext cx="432000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8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Wat zie je hier?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2000680"/>
            <a:ext cx="4428565" cy="3238213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nl-NL" dirty="0"/>
              <a:t>Een fietssuggestiestrook, fietsers en auto’s mogen hier rijden.</a:t>
            </a:r>
          </a:p>
          <a:p>
            <a:pPr>
              <a:buClr>
                <a:schemeClr val="accent2"/>
              </a:buClr>
            </a:pPr>
            <a:r>
              <a:rPr lang="nl-NL" dirty="0"/>
              <a:t>Een fietspad, fietsers mogen hier rijden.</a:t>
            </a:r>
          </a:p>
          <a:p>
            <a:pPr>
              <a:buClr>
                <a:schemeClr val="accent2"/>
              </a:buClr>
            </a:pPr>
            <a:r>
              <a:rPr lang="nl-NL" dirty="0"/>
              <a:t>Een rode zone, niemand mag hier rijden.</a:t>
            </a:r>
            <a:endParaRPr lang="nl-BE" dirty="0"/>
          </a:p>
        </p:txBody>
      </p:sp>
      <p:pic>
        <p:nvPicPr>
          <p:cNvPr id="8" name="Tijdelijke aanduiding voor inhoud 7" descr="Afbeelding met buitenshuis, Fietswiel, Landvoertuig, persoon&#10;&#10;Door AI gegenereerde inhoud is mogelijk onjuist.">
            <a:extLst>
              <a:ext uri="{FF2B5EF4-FFF2-40B4-BE49-F238E27FC236}">
                <a16:creationId xmlns:a16="http://schemas.microsoft.com/office/drawing/2014/main" id="{1EA4FD94-A9AB-317C-470E-CA560614B9B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t="6714" b="5351"/>
          <a:stretch/>
        </p:blipFill>
        <p:spPr>
          <a:xfrm>
            <a:off x="143436" y="2000680"/>
            <a:ext cx="4320000" cy="2915920"/>
          </a:xfrm>
        </p:spPr>
      </p:pic>
    </p:spTree>
    <p:extLst>
      <p:ext uri="{BB962C8B-B14F-4D97-AF65-F5344CB8AC3E}">
        <p14:creationId xmlns:p14="http://schemas.microsoft.com/office/powerpoint/2010/main" val="283541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Wat is dit?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2027576"/>
            <a:ext cx="4446494" cy="360226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nl-NL" dirty="0"/>
              <a:t>Dit zijn </a:t>
            </a:r>
            <a:r>
              <a:rPr lang="nl-NL" dirty="0" err="1"/>
              <a:t>haaietanden</a:t>
            </a:r>
            <a:r>
              <a:rPr lang="nl-NL" dirty="0"/>
              <a:t>, iedereen die erover wil rijden moet eerst stoppen en voorrang geven.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zijn </a:t>
            </a:r>
            <a:r>
              <a:rPr lang="nl-NL" dirty="0" err="1"/>
              <a:t>haaietanden</a:t>
            </a:r>
            <a:r>
              <a:rPr lang="nl-NL" dirty="0"/>
              <a:t>, iedereen die erover wil rijden moet eerst vertragen, stoppen en voorrang geven indien nodig.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is een stopstreep, iedereen die erover wil rijden moet eerst stopen en voorrang geven.</a:t>
            </a:r>
            <a:endParaRPr lang="nl-BE" dirty="0"/>
          </a:p>
        </p:txBody>
      </p:sp>
      <p:pic>
        <p:nvPicPr>
          <p:cNvPr id="6" name="Tijdelijke aanduiding voor inhoud 5" descr="Afbeelding met buitenshuis, hemel, boom, weg&#10;&#10;Automatisch gegenereerde beschrijving">
            <a:extLst>
              <a:ext uri="{FF2B5EF4-FFF2-40B4-BE49-F238E27FC236}">
                <a16:creationId xmlns:a16="http://schemas.microsoft.com/office/drawing/2014/main" id="{9FA75861-A747-AB35-4307-FC1C898B034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6" y="1989000"/>
            <a:ext cx="4320408" cy="2880000"/>
          </a:xfrm>
        </p:spPr>
      </p:pic>
    </p:spTree>
    <p:extLst>
      <p:ext uri="{BB962C8B-B14F-4D97-AF65-F5344CB8AC3E}">
        <p14:creationId xmlns:p14="http://schemas.microsoft.com/office/powerpoint/2010/main" val="48448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Wat staat op deze foto?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2000681"/>
            <a:ext cx="4446494" cy="3593296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nl-NL" dirty="0"/>
              <a:t>Dit is een fietsoversteekplaats, auto’s moeten hier voorrang verlenen aan fietsers.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is een fietsoversteekplaats, auto’s moeten hier geen voorrang verlenen aan fietsers.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is een fietspad, auto’s moeten hier voorrang verlenen aan fietsers.</a:t>
            </a:r>
            <a:endParaRPr lang="nl-BE" dirty="0"/>
          </a:p>
        </p:txBody>
      </p:sp>
      <p:pic>
        <p:nvPicPr>
          <p:cNvPr id="6" name="Tijdelijke aanduiding voor inhoud 5" descr="Afbeelding met buitenshuis, scène, weg, Wegoppervlak&#10;&#10;Automatisch gegenereerde beschrijving">
            <a:extLst>
              <a:ext uri="{FF2B5EF4-FFF2-40B4-BE49-F238E27FC236}">
                <a16:creationId xmlns:a16="http://schemas.microsoft.com/office/drawing/2014/main" id="{BD0CAA89-7387-074B-6647-6D2DADA6305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6" y="2000681"/>
            <a:ext cx="4327025" cy="2880000"/>
          </a:xfrm>
        </p:spPr>
      </p:pic>
    </p:spTree>
    <p:extLst>
      <p:ext uri="{BB962C8B-B14F-4D97-AF65-F5344CB8AC3E}">
        <p14:creationId xmlns:p14="http://schemas.microsoft.com/office/powerpoint/2010/main" val="2399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59838-0BC7-F8F8-E378-80661E69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Wat is dit?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ACE116-7DB6-A69D-9241-373487E29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0" y="2000681"/>
            <a:ext cx="4446494" cy="3593296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nl-NL" dirty="0"/>
              <a:t>Dit is een fietsopstelvak, fietsers mogen hier voor de auto’s komen staan en eerst vertrekken.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is een fietsoversteekplaats, hier moeten fietsers gaan staan om een kruispunt over te steken.</a:t>
            </a:r>
          </a:p>
          <a:p>
            <a:pPr>
              <a:buClr>
                <a:schemeClr val="accent2"/>
              </a:buClr>
            </a:pPr>
            <a:r>
              <a:rPr lang="nl-NL" dirty="0"/>
              <a:t>Dit is een fietsenparking, hier mag je je fiets achterlaten. </a:t>
            </a:r>
            <a:endParaRPr lang="nl-BE" dirty="0"/>
          </a:p>
        </p:txBody>
      </p:sp>
      <p:pic>
        <p:nvPicPr>
          <p:cNvPr id="6" name="Tijdelijke aanduiding voor inhoud 5" descr="Afbeelding met scène, weg, buitenshuis, grond&#10;&#10;Automatisch gegenereerde beschrijving">
            <a:extLst>
              <a:ext uri="{FF2B5EF4-FFF2-40B4-BE49-F238E27FC236}">
                <a16:creationId xmlns:a16="http://schemas.microsoft.com/office/drawing/2014/main" id="{FF219F82-42A1-338E-F817-567451492F7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6" y="2000681"/>
            <a:ext cx="4327025" cy="2880000"/>
          </a:xfrm>
        </p:spPr>
      </p:pic>
    </p:spTree>
    <p:extLst>
      <p:ext uri="{BB962C8B-B14F-4D97-AF65-F5344CB8AC3E}">
        <p14:creationId xmlns:p14="http://schemas.microsoft.com/office/powerpoint/2010/main" val="428012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E61BE-ED03-35A4-5EC8-0CA0D32F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5"/>
                </a:solidFill>
              </a:rPr>
              <a:t>Hoe communiceert het verkeer?</a:t>
            </a:r>
          </a:p>
        </p:txBody>
      </p:sp>
      <p:pic>
        <p:nvPicPr>
          <p:cNvPr id="8" name="Tijdelijke aanduiding voor inhoud 7" descr="Afbeelding met buitenshuis, hemel, boom, weg&#10;&#10;Automatisch gegenereerde beschrijving">
            <a:extLst>
              <a:ext uri="{FF2B5EF4-FFF2-40B4-BE49-F238E27FC236}">
                <a16:creationId xmlns:a16="http://schemas.microsoft.com/office/drawing/2014/main" id="{F0952388-8D50-727F-D509-975B2893A3E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7" y="1989000"/>
            <a:ext cx="4320408" cy="2880000"/>
          </a:xfrm>
        </p:spPr>
      </p:pic>
      <p:pic>
        <p:nvPicPr>
          <p:cNvPr id="10" name="Afbeelding 9" descr="Afbeelding met buitenshuis, tekst, Verkeersbord, Landvoertuig&#10;&#10;Automatisch gegenereerde beschrijving">
            <a:extLst>
              <a:ext uri="{FF2B5EF4-FFF2-40B4-BE49-F238E27FC236}">
                <a16:creationId xmlns:a16="http://schemas.microsoft.com/office/drawing/2014/main" id="{DF933228-3B4A-850C-2855-0BFCCED0E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76" y="1989000"/>
            <a:ext cx="432040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3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E61BE-ED03-35A4-5EC8-0CA0D32F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5"/>
                </a:solidFill>
              </a:rPr>
              <a:t>Hoe communiceert het verkeer?</a:t>
            </a:r>
          </a:p>
        </p:txBody>
      </p:sp>
      <p:pic>
        <p:nvPicPr>
          <p:cNvPr id="6" name="Tijdelijke aanduiding voor inhoud 5" descr="Afbeelding met buitenshuis, Fietswiel, Landvoertuig, wiel&#10;&#10;Automatisch gegenereerde beschrijving">
            <a:extLst>
              <a:ext uri="{FF2B5EF4-FFF2-40B4-BE49-F238E27FC236}">
                <a16:creationId xmlns:a16="http://schemas.microsoft.com/office/drawing/2014/main" id="{B508BFEB-7480-577A-55E8-34094D4311C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92" y="1989000"/>
            <a:ext cx="4320408" cy="2880000"/>
          </a:xfrm>
        </p:spPr>
      </p:pic>
      <p:pic>
        <p:nvPicPr>
          <p:cNvPr id="9" name="Afbeelding 8" descr="Afbeelding met buitenshuis, plant, hemel, boom&#10;&#10;Automatisch gegenereerde beschrijving">
            <a:extLst>
              <a:ext uri="{FF2B5EF4-FFF2-40B4-BE49-F238E27FC236}">
                <a16:creationId xmlns:a16="http://schemas.microsoft.com/office/drawing/2014/main" id="{E64AD40D-9310-47C4-B52E-DADF9E12D2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77" y="1989000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9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E61BE-ED03-35A4-5EC8-0CA0D32F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5"/>
                </a:solidFill>
              </a:rPr>
              <a:t>Hoe communiceert het verkeer?</a:t>
            </a:r>
          </a:p>
        </p:txBody>
      </p:sp>
      <p:pic>
        <p:nvPicPr>
          <p:cNvPr id="7" name="Tijdelijke aanduiding voor inhoud 6" descr="Afbeelding met buitenshuis, persoon, hemel, gras&#10;&#10;Automatisch gegenereerde beschrijving">
            <a:extLst>
              <a:ext uri="{FF2B5EF4-FFF2-40B4-BE49-F238E27FC236}">
                <a16:creationId xmlns:a16="http://schemas.microsoft.com/office/drawing/2014/main" id="{5A3D3438-8A14-E1A9-B423-B4AA60948DB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7" y="1989000"/>
            <a:ext cx="4320408" cy="2880000"/>
          </a:xfrm>
        </p:spPr>
      </p:pic>
      <p:pic>
        <p:nvPicPr>
          <p:cNvPr id="10" name="Afbeelding 9" descr="Afbeelding met buitenshuis, Landvoertuig, hemel, voertuig&#10;&#10;Automatisch gegenereerde beschrijving">
            <a:extLst>
              <a:ext uri="{FF2B5EF4-FFF2-40B4-BE49-F238E27FC236}">
                <a16:creationId xmlns:a16="http://schemas.microsoft.com/office/drawing/2014/main" id="{28A4CA99-ABD7-5B2F-19CC-94CEF1A57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325" y="1989000"/>
            <a:ext cx="434717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1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AE78E-7BD6-4534-EE86-7826CE0C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Lijnen voor fietsers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17F89A-9ECD-9A45-E43E-C33225CB6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Afbeelding met speelgoed, clipart, tekenfilm&#10;&#10;Door AI gegenereerde inhoud is mogelijk onjuist.">
            <a:extLst>
              <a:ext uri="{FF2B5EF4-FFF2-40B4-BE49-F238E27FC236}">
                <a16:creationId xmlns:a16="http://schemas.microsoft.com/office/drawing/2014/main" id="{F14B807C-A5AA-EAD0-5D55-E151C005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586" y="3942080"/>
            <a:ext cx="1867281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6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2F93DE-DBEE-3C71-1090-5E592656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Fietspad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2124BA3-975B-E4CB-C14B-E25230CA0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 descr="Afbeelding met buitenshuis, scène, weg, boom&#10;&#10;Automatisch gegenereerde beschrijving">
            <a:extLst>
              <a:ext uri="{FF2B5EF4-FFF2-40B4-BE49-F238E27FC236}">
                <a16:creationId xmlns:a16="http://schemas.microsoft.com/office/drawing/2014/main" id="{2F3018D8-5688-778B-A1D3-762717026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34" y="1477589"/>
            <a:ext cx="652075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1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2F93DE-DBEE-3C71-1090-5E592656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Fietssuggestiestrook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2124BA3-975B-E4CB-C14B-E25230CA0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" name="Afbeelding 2" descr="Afbeelding met buitenshuis, Landvoertuig, voertuig, tekst&#10;&#10;Automatisch gegenereerde beschrijving">
            <a:extLst>
              <a:ext uri="{FF2B5EF4-FFF2-40B4-BE49-F238E27FC236}">
                <a16:creationId xmlns:a16="http://schemas.microsoft.com/office/drawing/2014/main" id="{2F68558A-2430-A343-AA10-B5C745C96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95" y="1477589"/>
            <a:ext cx="648061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9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2F93DE-DBEE-3C71-1090-5E592656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Fietsoversteekplaats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2124BA3-975B-E4CB-C14B-E25230CA0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" name="Tijdelijke aanduiding voor inhoud 5" descr="Afbeelding met tekst, weg, buiten, lucht&#10;&#10;Automatisch gegenereerde beschrijving">
            <a:extLst>
              <a:ext uri="{FF2B5EF4-FFF2-40B4-BE49-F238E27FC236}">
                <a16:creationId xmlns:a16="http://schemas.microsoft.com/office/drawing/2014/main" id="{4D1BC912-E810-0148-48C7-C82913BEE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088" y="1477589"/>
            <a:ext cx="6490447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79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A2F93DE-DBEE-3C71-1090-5E592656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/>
                </a:solidFill>
              </a:rPr>
              <a:t>Fietsopstelvak</a:t>
            </a:r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2124BA3-975B-E4CB-C14B-E25230CA0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" name="Afbeelding 2" descr="Afbeelding met scène, weg, buitenshuis, grond&#10;&#10;Automatisch gegenereerde beschrijving">
            <a:extLst>
              <a:ext uri="{FF2B5EF4-FFF2-40B4-BE49-F238E27FC236}">
                <a16:creationId xmlns:a16="http://schemas.microsoft.com/office/drawing/2014/main" id="{4FF0C013-1560-7C0D-33E1-BE89496E6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732" y="1477589"/>
            <a:ext cx="649053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27389"/>
      </p:ext>
    </p:extLst>
  </p:cSld>
  <p:clrMapOvr>
    <a:masterClrMapping/>
  </p:clrMapOvr>
</p:sld>
</file>

<file path=ppt/theme/theme1.xml><?xml version="1.0" encoding="utf-8"?>
<a:theme xmlns:a="http://schemas.openxmlformats.org/drawingml/2006/main" name="VSV Thema">
  <a:themeElements>
    <a:clrScheme name="VSV">
      <a:dk1>
        <a:srgbClr val="000000"/>
      </a:dk1>
      <a:lt1>
        <a:srgbClr val="FFFFFF"/>
      </a:lt1>
      <a:dk2>
        <a:srgbClr val="010000"/>
      </a:dk2>
      <a:lt2>
        <a:srgbClr val="E7E6E6"/>
      </a:lt2>
      <a:accent1>
        <a:srgbClr val="FF0000"/>
      </a:accent1>
      <a:accent2>
        <a:srgbClr val="20BA74"/>
      </a:accent2>
      <a:accent3>
        <a:srgbClr val="1165C5"/>
      </a:accent3>
      <a:accent4>
        <a:srgbClr val="DAD1E7"/>
      </a:accent4>
      <a:accent5>
        <a:srgbClr val="9366A7"/>
      </a:accent5>
      <a:accent6>
        <a:srgbClr val="A7D5F1"/>
      </a:accent6>
      <a:hlink>
        <a:srgbClr val="33368B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F0414A57-9B10-B94D-B861-E45C954DE8DF}" vid="{00353442-7330-D14E-8FC6-CC7E193CF53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143a4e-9fe9-4680-a59b-8ab9d3686f45" xsi:nil="true"/>
    <lcf76f155ced4ddcb4097134ff3c332f xmlns="071dc6fa-b555-4e7f-9387-a59b9aea717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08EBB9166E043985D6607B6BE4B2A" ma:contentTypeVersion="18" ma:contentTypeDescription="Een nieuw document maken." ma:contentTypeScope="" ma:versionID="c7b47fb26ba043c55ae94af9a32a250a">
  <xsd:schema xmlns:xsd="http://www.w3.org/2001/XMLSchema" xmlns:xs="http://www.w3.org/2001/XMLSchema" xmlns:p="http://schemas.microsoft.com/office/2006/metadata/properties" xmlns:ns2="071dc6fa-b555-4e7f-9387-a59b9aea7172" xmlns:ns3="cc8378d4-b778-42ff-9d29-5e1d2e5de9ed" xmlns:ns4="44143a4e-9fe9-4680-a59b-8ab9d3686f45" targetNamespace="http://schemas.microsoft.com/office/2006/metadata/properties" ma:root="true" ma:fieldsID="3b8c6add8b5e57405655c814ca21f321" ns2:_="" ns3:_="" ns4:_="">
    <xsd:import namespace="071dc6fa-b555-4e7f-9387-a59b9aea7172"/>
    <xsd:import namespace="cc8378d4-b778-42ff-9d29-5e1d2e5de9ed"/>
    <xsd:import namespace="44143a4e-9fe9-4680-a59b-8ab9d3686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dc6fa-b555-4e7f-9387-a59b9aea7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5dbefeb-a213-4d69-9c01-03f483e432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378d4-b778-42ff-9d29-5e1d2e5d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43a4e-9fe9-4680-a59b-8ab9d3686f4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79275ff-3614-4d3c-8602-897a235598ab}" ma:internalName="TaxCatchAll" ma:showField="CatchAllData" ma:web="cc8378d4-b778-42ff-9d29-5e1d2e5de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EC02E3-185F-4472-869D-49D687E0FAE1}">
  <ds:schemaRefs>
    <ds:schemaRef ds:uri="44143a4e-9fe9-4680-a59b-8ab9d3686f45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cc8378d4-b778-42ff-9d29-5e1d2e5de9ed"/>
    <ds:schemaRef ds:uri="http://schemas.openxmlformats.org/package/2006/metadata/core-properties"/>
    <ds:schemaRef ds:uri="http://schemas.microsoft.com/office/infopath/2007/PartnerControls"/>
    <ds:schemaRef ds:uri="071dc6fa-b555-4e7f-9387-a59b9aea717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D9FD0DF-EF9B-4E16-93F3-EC79232852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19DD88-BC2E-4D66-B8C2-91CFC06B85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dc6fa-b555-4e7f-9387-a59b9aea7172"/>
    <ds:schemaRef ds:uri="cc8378d4-b778-42ff-9d29-5e1d2e5de9ed"/>
    <ds:schemaRef ds:uri="44143a4e-9fe9-4680-a59b-8ab9d3686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</Words>
  <Application>Microsoft Office PowerPoint</Application>
  <PresentationFormat>Diavoorstelling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VSV Thema</vt:lpstr>
      <vt:lpstr>Hoe communiceert het verkeer?</vt:lpstr>
      <vt:lpstr>Hoe communiceert het verkeer?</vt:lpstr>
      <vt:lpstr>Hoe communiceert het verkeer?</vt:lpstr>
      <vt:lpstr>Hoe communiceert het verkeer?</vt:lpstr>
      <vt:lpstr>Lijnen voor fietsers</vt:lpstr>
      <vt:lpstr>Fietspad</vt:lpstr>
      <vt:lpstr>Fietssuggestiestrook</vt:lpstr>
      <vt:lpstr>Fietsoversteekplaats</vt:lpstr>
      <vt:lpstr>Fietsopstelvak</vt:lpstr>
      <vt:lpstr>Quiz</vt:lpstr>
      <vt:lpstr>Wat is dit?</vt:lpstr>
      <vt:lpstr>Wat zie je hier?</vt:lpstr>
      <vt:lpstr>Wat is dit?</vt:lpstr>
      <vt:lpstr>Wat staat op deze foto?</vt:lpstr>
      <vt:lpstr>Wat is dit?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Vanbelle</dc:creator>
  <cp:lastModifiedBy>Lien Meulendijks</cp:lastModifiedBy>
  <cp:revision>2</cp:revision>
  <dcterms:created xsi:type="dcterms:W3CDTF">2023-04-24T12:29:34Z</dcterms:created>
  <dcterms:modified xsi:type="dcterms:W3CDTF">2025-09-02T11:40:27Z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0x01010054E08EBB9166E043985D6607B6BE4B2A</vt:lpwstr>
  </property>
  <property fmtid="{D5CDD505-2E9C-101B-9397-08002B2CF9AE}" pid="3" name="MediaServiceImageTags">
    <vt:lpwstr/>
  </property>
</Properties>
</file>